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ink/ink1.xml" ContentType="application/inkml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ink/ink4.xml" ContentType="application/inkml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397" r:id="rId4"/>
    <p:sldId id="382" r:id="rId5"/>
    <p:sldId id="400" r:id="rId6"/>
    <p:sldId id="398" r:id="rId7"/>
    <p:sldId id="399" r:id="rId8"/>
    <p:sldId id="406" r:id="rId9"/>
    <p:sldId id="407" r:id="rId10"/>
    <p:sldId id="412" r:id="rId11"/>
    <p:sldId id="413" r:id="rId12"/>
    <p:sldId id="414" r:id="rId13"/>
    <p:sldId id="404" r:id="rId14"/>
    <p:sldId id="411" r:id="rId15"/>
    <p:sldId id="405" r:id="rId16"/>
    <p:sldId id="408" r:id="rId17"/>
    <p:sldId id="409" r:id="rId18"/>
    <p:sldId id="410" r:id="rId19"/>
    <p:sldId id="396" r:id="rId20"/>
  </p:sldIdLst>
  <p:sldSz cx="18288000" cy="10287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微软雅黑" panose="020B0503020204020204" pitchFamily="34" charset="-122"/>
      <p:regular r:id="rId24"/>
      <p:bold r:id="rId25"/>
    </p:embeddedFont>
    <p:embeddedFont>
      <p:font typeface="字由点字倔强黑" panose="02010600030101010101" charset="-122"/>
      <p:regular r:id="rId26"/>
    </p:embeddedFont>
    <p:embeddedFont>
      <p:font typeface="Cambria Math" panose="02040503050406030204" pitchFamily="18" charset="0"/>
      <p:regular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锋 林" initials="子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4CD14-860A-42F0-A3AE-370686907F41}" v="462" dt="2025-05-16T05:03:03.7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7162" autoAdjust="0"/>
  </p:normalViewPr>
  <p:slideViewPr>
    <p:cSldViewPr showGuides="1">
      <p:cViewPr varScale="1">
        <p:scale>
          <a:sx n="93" d="100"/>
          <a:sy n="93" d="100"/>
        </p:scale>
        <p:origin x="1002" y="96"/>
      </p:cViewPr>
      <p:guideLst>
        <p:guide orient="horz" pos="2141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un Lee" userId="ba2d9a24ccc042b8" providerId="LiveId" clId="{5F2CA1EA-F1AB-4B25-ACE6-1ADEDAEC4422}"/>
    <pc:docChg chg="undo redo custSel addSld delSld modSld sldOrd">
      <pc:chgData name="Wenjun Lee" userId="ba2d9a24ccc042b8" providerId="LiveId" clId="{5F2CA1EA-F1AB-4B25-ACE6-1ADEDAEC4422}" dt="2025-04-26T13:19:08.651" v="4910" actId="478"/>
      <pc:docMkLst>
        <pc:docMk/>
      </pc:docMkLst>
      <pc:sldChg chg="modSp mod">
        <pc:chgData name="Wenjun Lee" userId="ba2d9a24ccc042b8" providerId="LiveId" clId="{5F2CA1EA-F1AB-4B25-ACE6-1ADEDAEC4422}" dt="2025-04-21T11:32:04.165" v="5" actId="20577"/>
        <pc:sldMkLst>
          <pc:docMk/>
          <pc:sldMk cId="0" sldId="256"/>
        </pc:sldMkLst>
        <pc:spChg chg="mod">
          <ac:chgData name="Wenjun Lee" userId="ba2d9a24ccc042b8" providerId="LiveId" clId="{5F2CA1EA-F1AB-4B25-ACE6-1ADEDAEC4422}" dt="2025-04-21T11:32:04.165" v="5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Wenjun Lee" userId="ba2d9a24ccc042b8" providerId="LiveId" clId="{5F2CA1EA-F1AB-4B25-ACE6-1ADEDAEC4422}" dt="2025-04-21T11:40:41.869" v="135" actId="1076"/>
        <pc:sldMkLst>
          <pc:docMk/>
          <pc:sldMk cId="0" sldId="269"/>
        </pc:sldMkLst>
        <pc:spChg chg="mod">
          <ac:chgData name="Wenjun Lee" userId="ba2d9a24ccc042b8" providerId="LiveId" clId="{5F2CA1EA-F1AB-4B25-ACE6-1ADEDAEC4422}" dt="2025-04-21T11:40:41.869" v="135" actId="1076"/>
          <ac:spMkLst>
            <pc:docMk/>
            <pc:sldMk cId="0" sldId="269"/>
            <ac:spMk id="36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38.708" v="133" actId="1076"/>
          <ac:spMkLst>
            <pc:docMk/>
            <pc:sldMk cId="0" sldId="269"/>
            <ac:spMk id="37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40.052" v="134" actId="1076"/>
          <ac:spMkLst>
            <pc:docMk/>
            <pc:sldMk cId="0" sldId="269"/>
            <ac:spMk id="38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14.507" v="127" actId="1076"/>
          <ac:spMkLst>
            <pc:docMk/>
            <pc:sldMk cId="0" sldId="269"/>
            <ac:spMk id="40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35.989" v="132" actId="1076"/>
          <ac:spMkLst>
            <pc:docMk/>
            <pc:sldMk cId="0" sldId="269"/>
            <ac:spMk id="41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16.759" v="128" actId="1076"/>
          <ac:spMkLst>
            <pc:docMk/>
            <pc:sldMk cId="0" sldId="269"/>
            <ac:spMk id="42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28.104" v="130" actId="1076"/>
          <ac:spMkLst>
            <pc:docMk/>
            <pc:sldMk cId="0" sldId="269"/>
            <ac:spMk id="44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19.017" v="129" actId="1076"/>
          <ac:spMkLst>
            <pc:docMk/>
            <pc:sldMk cId="0" sldId="269"/>
            <ac:spMk id="45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31.896" v="131" actId="1076"/>
          <ac:spMkLst>
            <pc:docMk/>
            <pc:sldMk cId="0" sldId="269"/>
            <ac:spMk id="46" creationId="{00000000-0000-0000-0000-000000000000}"/>
          </ac:spMkLst>
        </pc:spChg>
        <pc:grpChg chg="mod">
          <ac:chgData name="Wenjun Lee" userId="ba2d9a24ccc042b8" providerId="LiveId" clId="{5F2CA1EA-F1AB-4B25-ACE6-1ADEDAEC4422}" dt="2025-04-21T11:40:04.358" v="123" actId="14100"/>
          <ac:grpSpMkLst>
            <pc:docMk/>
            <pc:sldMk cId="0" sldId="269"/>
            <ac:grpSpMk id="3" creationId="{00000000-0000-0000-0000-000000000000}"/>
          </ac:grpSpMkLst>
        </pc:grpChg>
      </pc:sldChg>
      <pc:sldChg chg="del">
        <pc:chgData name="Wenjun Lee" userId="ba2d9a24ccc042b8" providerId="LiveId" clId="{5F2CA1EA-F1AB-4B25-ACE6-1ADEDAEC4422}" dt="2025-04-21T12:33:08.211" v="629" actId="47"/>
        <pc:sldMkLst>
          <pc:docMk/>
          <pc:sldMk cId="0" sldId="270"/>
        </pc:sldMkLst>
      </pc:sldChg>
      <pc:sldChg chg="addSp delSp modSp mod">
        <pc:chgData name="Wenjun Lee" userId="ba2d9a24ccc042b8" providerId="LiveId" clId="{5F2CA1EA-F1AB-4B25-ACE6-1ADEDAEC4422}" dt="2025-04-26T02:02:22.528" v="4843" actId="20577"/>
        <pc:sldMkLst>
          <pc:docMk/>
          <pc:sldMk cId="566457665" sldId="382"/>
        </pc:sldMkLst>
        <pc:spChg chg="add mod">
          <ac:chgData name="Wenjun Lee" userId="ba2d9a24ccc042b8" providerId="LiveId" clId="{5F2CA1EA-F1AB-4B25-ACE6-1ADEDAEC4422}" dt="2025-04-26T02:02:22.528" v="4843" actId="20577"/>
          <ac:spMkLst>
            <pc:docMk/>
            <pc:sldMk cId="566457665" sldId="382"/>
            <ac:spMk id="6" creationId="{56DD957D-62DD-1192-8D34-A943E91F180F}"/>
          </ac:spMkLst>
        </pc:spChg>
      </pc:sldChg>
      <pc:sldChg chg="addSp delSp modSp mod">
        <pc:chgData name="Wenjun Lee" userId="ba2d9a24ccc042b8" providerId="LiveId" clId="{5F2CA1EA-F1AB-4B25-ACE6-1ADEDAEC4422}" dt="2025-04-23T03:46:12.463" v="1015" actId="207"/>
        <pc:sldMkLst>
          <pc:docMk/>
          <pc:sldMk cId="2389053356" sldId="397"/>
        </pc:sldMkLst>
        <pc:spChg chg="mod">
          <ac:chgData name="Wenjun Lee" userId="ba2d9a24ccc042b8" providerId="LiveId" clId="{5F2CA1EA-F1AB-4B25-ACE6-1ADEDAEC4422}" dt="2025-04-21T12:33:24.575" v="636" actId="20577"/>
          <ac:spMkLst>
            <pc:docMk/>
            <pc:sldMk cId="2389053356" sldId="397"/>
            <ac:spMk id="9" creationId="{3F218A1D-CACB-2EF5-DBA1-752992BEE665}"/>
          </ac:spMkLst>
        </pc:spChg>
        <pc:spChg chg="add mod">
          <ac:chgData name="Wenjun Lee" userId="ba2d9a24ccc042b8" providerId="LiveId" clId="{5F2CA1EA-F1AB-4B25-ACE6-1ADEDAEC4422}" dt="2025-04-21T12:12:44.314" v="516" actId="1076"/>
          <ac:spMkLst>
            <pc:docMk/>
            <pc:sldMk cId="2389053356" sldId="397"/>
            <ac:spMk id="19" creationId="{D102795B-75CE-5527-1D93-FD627CB66213}"/>
          </ac:spMkLst>
        </pc:spChg>
        <pc:spChg chg="add mod">
          <ac:chgData name="Wenjun Lee" userId="ba2d9a24ccc042b8" providerId="LiveId" clId="{5F2CA1EA-F1AB-4B25-ACE6-1ADEDAEC4422}" dt="2025-04-23T03:46:12.463" v="1015" actId="207"/>
          <ac:spMkLst>
            <pc:docMk/>
            <pc:sldMk cId="2389053356" sldId="397"/>
            <ac:spMk id="21" creationId="{ABC75FE5-0E24-F416-ED1E-03C2E27F1764}"/>
          </ac:spMkLst>
        </pc:spChg>
        <pc:spChg chg="mod">
          <ac:chgData name="Wenjun Lee" userId="ba2d9a24ccc042b8" providerId="LiveId" clId="{5F2CA1EA-F1AB-4B25-ACE6-1ADEDAEC4422}" dt="2025-04-21T11:48:52.124" v="403" actId="1076"/>
          <ac:spMkLst>
            <pc:docMk/>
            <pc:sldMk cId="2389053356" sldId="397"/>
            <ac:spMk id="145" creationId="{B0E4BE7F-93D9-1FFC-FB3A-3BA4FB5FD4EC}"/>
          </ac:spMkLst>
        </pc:spChg>
        <pc:spChg chg="mod">
          <ac:chgData name="Wenjun Lee" userId="ba2d9a24ccc042b8" providerId="LiveId" clId="{5F2CA1EA-F1AB-4B25-ACE6-1ADEDAEC4422}" dt="2025-04-21T11:48:55.156" v="404" actId="1076"/>
          <ac:spMkLst>
            <pc:docMk/>
            <pc:sldMk cId="2389053356" sldId="397"/>
            <ac:spMk id="146" creationId="{7DD9540C-F5C1-2DB5-D6E9-CCD4A1615AD8}"/>
          </ac:spMkLst>
        </pc:spChg>
        <pc:spChg chg="mod">
          <ac:chgData name="Wenjun Lee" userId="ba2d9a24ccc042b8" providerId="LiveId" clId="{5F2CA1EA-F1AB-4B25-ACE6-1ADEDAEC4422}" dt="2025-04-21T11:48:50.133" v="402" actId="14100"/>
          <ac:spMkLst>
            <pc:docMk/>
            <pc:sldMk cId="2389053356" sldId="397"/>
            <ac:spMk id="272" creationId="{461C1FEA-2124-6398-AA09-C8113760C9FB}"/>
          </ac:spMkLst>
        </pc:spChg>
        <pc:grpChg chg="add del mod">
          <ac:chgData name="Wenjun Lee" userId="ba2d9a24ccc042b8" providerId="LiveId" clId="{5F2CA1EA-F1AB-4B25-ACE6-1ADEDAEC4422}" dt="2025-04-21T11:48:43.499" v="395" actId="14100"/>
          <ac:grpSpMkLst>
            <pc:docMk/>
            <pc:sldMk cId="2389053356" sldId="397"/>
            <ac:grpSpMk id="3" creationId="{453A82F6-3528-067C-8B5B-ABB40D7ECB84}"/>
          </ac:grpSpMkLst>
        </pc:grpChg>
      </pc:sldChg>
      <pc:sldChg chg="del">
        <pc:chgData name="Wenjun Lee" userId="ba2d9a24ccc042b8" providerId="LiveId" clId="{5F2CA1EA-F1AB-4B25-ACE6-1ADEDAEC4422}" dt="2025-04-23T05:01:22.301" v="1149" actId="47"/>
        <pc:sldMkLst>
          <pc:docMk/>
          <pc:sldMk cId="4004842338" sldId="398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3342191627" sldId="401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4125575708" sldId="402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189868358" sldId="403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3762799951" sldId="404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1111501174" sldId="405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680725266" sldId="406"/>
        </pc:sldMkLst>
      </pc:sldChg>
      <pc:sldChg chg="del">
        <pc:chgData name="Wenjun Lee" userId="ba2d9a24ccc042b8" providerId="LiveId" clId="{5F2CA1EA-F1AB-4B25-ACE6-1ADEDAEC4422}" dt="2025-04-21T12:33:08.211" v="629" actId="47"/>
        <pc:sldMkLst>
          <pc:docMk/>
          <pc:sldMk cId="66213371" sldId="407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1199967661" sldId="408"/>
        </pc:sldMkLst>
      </pc:sldChg>
      <pc:sldChg chg="addSp delSp modSp add mod ord">
        <pc:chgData name="Wenjun Lee" userId="ba2d9a24ccc042b8" providerId="LiveId" clId="{5F2CA1EA-F1AB-4B25-ACE6-1ADEDAEC4422}" dt="2025-04-25T16:20:10.813" v="4558"/>
        <pc:sldMkLst>
          <pc:docMk/>
          <pc:sldMk cId="1092152848" sldId="409"/>
        </pc:sldMkLst>
      </pc:sldChg>
      <pc:sldChg chg="addSp delSp modSp add mod">
        <pc:chgData name="Wenjun Lee" userId="ba2d9a24ccc042b8" providerId="LiveId" clId="{5F2CA1EA-F1AB-4B25-ACE6-1ADEDAEC4422}" dt="2025-04-26T10:21:23.835" v="4893" actId="571"/>
        <pc:sldMkLst>
          <pc:docMk/>
          <pc:sldMk cId="134261293" sldId="410"/>
        </pc:sldMkLst>
      </pc:sldChg>
      <pc:sldChg chg="addSp delSp modSp add mod ord">
        <pc:chgData name="Wenjun Lee" userId="ba2d9a24ccc042b8" providerId="LiveId" clId="{5F2CA1EA-F1AB-4B25-ACE6-1ADEDAEC4422}" dt="2025-04-25T16:22:23.040" v="4613" actId="1076"/>
        <pc:sldMkLst>
          <pc:docMk/>
          <pc:sldMk cId="2319664205" sldId="411"/>
        </pc:sldMkLst>
      </pc:sldChg>
      <pc:sldChg chg="add del">
        <pc:chgData name="Wenjun Lee" userId="ba2d9a24ccc042b8" providerId="LiveId" clId="{5F2CA1EA-F1AB-4B25-ACE6-1ADEDAEC4422}" dt="2025-04-22T02:30:28.430" v="779"/>
        <pc:sldMkLst>
          <pc:docMk/>
          <pc:sldMk cId="4196174039" sldId="411"/>
        </pc:sldMkLst>
      </pc:sldChg>
      <pc:sldChg chg="addSp delSp modSp add mod">
        <pc:chgData name="Wenjun Lee" userId="ba2d9a24ccc042b8" providerId="LiveId" clId="{5F2CA1EA-F1AB-4B25-ACE6-1ADEDAEC4422}" dt="2025-04-26T10:40:11.415" v="4895" actId="1076"/>
        <pc:sldMkLst>
          <pc:docMk/>
          <pc:sldMk cId="3824769611" sldId="412"/>
        </pc:sldMkLst>
      </pc:sldChg>
      <pc:sldChg chg="addSp delSp modSp add mod modNotesTx">
        <pc:chgData name="Wenjun Lee" userId="ba2d9a24ccc042b8" providerId="LiveId" clId="{5F2CA1EA-F1AB-4B25-ACE6-1ADEDAEC4422}" dt="2025-04-26T12:35:02.065" v="4896" actId="1076"/>
        <pc:sldMkLst>
          <pc:docMk/>
          <pc:sldMk cId="1935224589" sldId="413"/>
        </pc:sldMkLst>
      </pc:sldChg>
      <pc:sldChg chg="addSp delSp modSp add mod modNotesTx">
        <pc:chgData name="Wenjun Lee" userId="ba2d9a24ccc042b8" providerId="LiveId" clId="{5F2CA1EA-F1AB-4B25-ACE6-1ADEDAEC4422}" dt="2025-04-26T00:43:50.187" v="4799" actId="1076"/>
        <pc:sldMkLst>
          <pc:docMk/>
          <pc:sldMk cId="368989396" sldId="414"/>
        </pc:sldMkLst>
      </pc:sldChg>
      <pc:sldChg chg="addSp delSp modSp add mod ord modNotesTx">
        <pc:chgData name="Wenjun Lee" userId="ba2d9a24ccc042b8" providerId="LiveId" clId="{5F2CA1EA-F1AB-4B25-ACE6-1ADEDAEC4422}" dt="2025-04-26T10:17:06.111" v="4891" actId="1076"/>
        <pc:sldMkLst>
          <pc:docMk/>
          <pc:sldMk cId="424729589" sldId="415"/>
        </pc:sldMkLst>
      </pc:sldChg>
      <pc:sldChg chg="addSp delSp modSp add mod">
        <pc:chgData name="Wenjun Lee" userId="ba2d9a24ccc042b8" providerId="LiveId" clId="{5F2CA1EA-F1AB-4B25-ACE6-1ADEDAEC4422}" dt="2025-04-25T16:27:28.993" v="4651" actId="1076"/>
        <pc:sldMkLst>
          <pc:docMk/>
          <pc:sldMk cId="1968544337" sldId="416"/>
        </pc:sldMkLst>
      </pc:sldChg>
      <pc:sldChg chg="addSp delSp modSp add mod modNotesTx">
        <pc:chgData name="Wenjun Lee" userId="ba2d9a24ccc042b8" providerId="LiveId" clId="{5F2CA1EA-F1AB-4B25-ACE6-1ADEDAEC4422}" dt="2025-04-25T16:31:34.762" v="4697" actId="1076"/>
        <pc:sldMkLst>
          <pc:docMk/>
          <pc:sldMk cId="16592111" sldId="417"/>
        </pc:sldMkLst>
      </pc:sldChg>
      <pc:sldChg chg="addSp delSp modSp add mod modNotesTx">
        <pc:chgData name="Wenjun Lee" userId="ba2d9a24ccc042b8" providerId="LiveId" clId="{5F2CA1EA-F1AB-4B25-ACE6-1ADEDAEC4422}" dt="2025-04-25T16:32:36.733" v="4712" actId="207"/>
        <pc:sldMkLst>
          <pc:docMk/>
          <pc:sldMk cId="671918975" sldId="418"/>
        </pc:sldMkLst>
      </pc:sldChg>
      <pc:sldChg chg="addSp delSp modSp add mod">
        <pc:chgData name="Wenjun Lee" userId="ba2d9a24ccc042b8" providerId="LiveId" clId="{5F2CA1EA-F1AB-4B25-ACE6-1ADEDAEC4422}" dt="2025-04-26T02:57:42.464" v="4873"/>
        <pc:sldMkLst>
          <pc:docMk/>
          <pc:sldMk cId="1225533699" sldId="419"/>
        </pc:sldMkLst>
      </pc:sldChg>
      <pc:sldChg chg="delSp modSp add del mod">
        <pc:chgData name="Wenjun Lee" userId="ba2d9a24ccc042b8" providerId="LiveId" clId="{5F2CA1EA-F1AB-4B25-ACE6-1ADEDAEC4422}" dt="2025-04-25T06:07:10.621" v="4337" actId="47"/>
        <pc:sldMkLst>
          <pc:docMk/>
          <pc:sldMk cId="1385503661" sldId="420"/>
        </pc:sldMkLst>
      </pc:sldChg>
      <pc:sldChg chg="addSp delSp modSp add mod modNotesTx">
        <pc:chgData name="Wenjun Lee" userId="ba2d9a24ccc042b8" providerId="LiveId" clId="{5F2CA1EA-F1AB-4B25-ACE6-1ADEDAEC4422}" dt="2025-04-26T13:19:08.651" v="4910" actId="478"/>
        <pc:sldMkLst>
          <pc:docMk/>
          <pc:sldMk cId="3419918188" sldId="421"/>
        </pc:sldMkLst>
      </pc:sldChg>
      <pc:sldChg chg="delSp modSp add del mod">
        <pc:chgData name="Wenjun Lee" userId="ba2d9a24ccc042b8" providerId="LiveId" clId="{5F2CA1EA-F1AB-4B25-ACE6-1ADEDAEC4422}" dt="2025-04-25T16:50:50.987" v="4790" actId="47"/>
        <pc:sldMkLst>
          <pc:docMk/>
          <pc:sldMk cId="3056029436" sldId="422"/>
        </pc:sldMkLst>
      </pc:sldChg>
      <pc:sldChg chg="addSp delSp modSp add del mod">
        <pc:chgData name="Wenjun Lee" userId="ba2d9a24ccc042b8" providerId="LiveId" clId="{5F2CA1EA-F1AB-4B25-ACE6-1ADEDAEC4422}" dt="2025-04-25T06:46:11.013" v="4528" actId="47"/>
        <pc:sldMkLst>
          <pc:docMk/>
          <pc:sldMk cId="4002011611" sldId="422"/>
        </pc:sldMkLst>
      </pc:sldChg>
    </pc:docChg>
  </pc:docChgLst>
  <pc:docChgLst>
    <pc:chgData name="Wenjun Lee" userId="ba2d9a24ccc042b8" providerId="LiveId" clId="{7484CD14-860A-42F0-A3AE-370686907F41}"/>
    <pc:docChg chg="undo redo custSel addSld delSld modSld">
      <pc:chgData name="Wenjun Lee" userId="ba2d9a24ccc042b8" providerId="LiveId" clId="{7484CD14-860A-42F0-A3AE-370686907F41}" dt="2025-05-16T05:03:48.446" v="2459" actId="1076"/>
      <pc:docMkLst>
        <pc:docMk/>
      </pc:docMkLst>
      <pc:sldChg chg="modSp mod">
        <pc:chgData name="Wenjun Lee" userId="ba2d9a24ccc042b8" providerId="LiveId" clId="{7484CD14-860A-42F0-A3AE-370686907F41}" dt="2025-05-12T08:29:49.266" v="20" actId="1076"/>
        <pc:sldMkLst>
          <pc:docMk/>
          <pc:sldMk cId="0" sldId="256"/>
        </pc:sldMkLst>
        <pc:spChg chg="mod">
          <ac:chgData name="Wenjun Lee" userId="ba2d9a24ccc042b8" providerId="LiveId" clId="{7484CD14-860A-42F0-A3AE-370686907F41}" dt="2025-05-12T08:29:49.266" v="20" actId="1076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Wenjun Lee" userId="ba2d9a24ccc042b8" providerId="LiveId" clId="{7484CD14-860A-42F0-A3AE-370686907F41}" dt="2025-05-13T13:25:48.621" v="100" actId="14100"/>
        <pc:sldMkLst>
          <pc:docMk/>
          <pc:sldMk cId="0" sldId="269"/>
        </pc:sldMkLst>
        <pc:spChg chg="mod">
          <ac:chgData name="Wenjun Lee" userId="ba2d9a24ccc042b8" providerId="LiveId" clId="{7484CD14-860A-42F0-A3AE-370686907F41}" dt="2025-05-13T13:24:26.545" v="56" actId="1076"/>
          <ac:spMkLst>
            <pc:docMk/>
            <pc:sldMk cId="0" sldId="269"/>
            <ac:spMk id="36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4:55.774" v="80" actId="1076"/>
          <ac:spMkLst>
            <pc:docMk/>
            <pc:sldMk cId="0" sldId="269"/>
            <ac:spMk id="37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4:26.545" v="56" actId="1076"/>
          <ac:spMkLst>
            <pc:docMk/>
            <pc:sldMk cId="0" sldId="269"/>
            <ac:spMk id="38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4:58.183" v="81" actId="1076"/>
          <ac:spMkLst>
            <pc:docMk/>
            <pc:sldMk cId="0" sldId="269"/>
            <ac:spMk id="40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5:16.826" v="93" actId="1076"/>
          <ac:spMkLst>
            <pc:docMk/>
            <pc:sldMk cId="0" sldId="269"/>
            <ac:spMk id="42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5:48.621" v="100" actId="14100"/>
          <ac:spMkLst>
            <pc:docMk/>
            <pc:sldMk cId="0" sldId="269"/>
            <ac:spMk id="44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5:27.476" v="97" actId="108"/>
          <ac:spMkLst>
            <pc:docMk/>
            <pc:sldMk cId="0" sldId="269"/>
            <ac:spMk id="45" creationId="{00000000-0000-0000-0000-000000000000}"/>
          </ac:spMkLst>
        </pc:spChg>
        <pc:spChg chg="mod">
          <ac:chgData name="Wenjun Lee" userId="ba2d9a24ccc042b8" providerId="LiveId" clId="{7484CD14-860A-42F0-A3AE-370686907F41}" dt="2025-05-12T08:33:56.076" v="52" actId="1076"/>
          <ac:spMkLst>
            <pc:docMk/>
            <pc:sldMk cId="0" sldId="269"/>
            <ac:spMk id="46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4:19.065" v="55" actId="1076"/>
          <ac:spMkLst>
            <pc:docMk/>
            <pc:sldMk cId="0" sldId="269"/>
            <ac:spMk id="61" creationId="{00000000-0000-0000-0000-000000000000}"/>
          </ac:spMkLst>
        </pc:spChg>
        <pc:grpChg chg="mod">
          <ac:chgData name="Wenjun Lee" userId="ba2d9a24ccc042b8" providerId="LiveId" clId="{7484CD14-860A-42F0-A3AE-370686907F41}" dt="2025-05-13T13:24:09.741" v="54" actId="1076"/>
          <ac:grpSpMkLst>
            <pc:docMk/>
            <pc:sldMk cId="0" sldId="269"/>
            <ac:grpSpMk id="3" creationId="{00000000-0000-0000-0000-000000000000}"/>
          </ac:grpSpMkLst>
        </pc:grpChg>
      </pc:sldChg>
      <pc:sldChg chg="addSp delSp modSp mod modNotesTx">
        <pc:chgData name="Wenjun Lee" userId="ba2d9a24ccc042b8" providerId="LiveId" clId="{7484CD14-860A-42F0-A3AE-370686907F41}" dt="2025-05-14T09:39:39.477" v="1963" actId="1076"/>
        <pc:sldMkLst>
          <pc:docMk/>
          <pc:sldMk cId="566457665" sldId="382"/>
        </pc:sldMkLst>
        <pc:spChg chg="add mod">
          <ac:chgData name="Wenjun Lee" userId="ba2d9a24ccc042b8" providerId="LiveId" clId="{7484CD14-860A-42F0-A3AE-370686907F41}" dt="2025-05-13T13:46:07.266" v="496" actId="1076"/>
          <ac:spMkLst>
            <pc:docMk/>
            <pc:sldMk cId="566457665" sldId="382"/>
            <ac:spMk id="3" creationId="{D0F4A8E2-CEBB-556D-1D5E-904ABA71A243}"/>
          </ac:spMkLst>
        </pc:spChg>
        <pc:spChg chg="mod">
          <ac:chgData name="Wenjun Lee" userId="ba2d9a24ccc042b8" providerId="LiveId" clId="{7484CD14-860A-42F0-A3AE-370686907F41}" dt="2025-05-13T13:47:47.344" v="623" actId="207"/>
          <ac:spMkLst>
            <pc:docMk/>
            <pc:sldMk cId="566457665" sldId="382"/>
            <ac:spMk id="6" creationId="{56DD957D-62DD-1192-8D34-A943E91F180F}"/>
          </ac:spMkLst>
        </pc:spChg>
        <pc:spChg chg="add mod">
          <ac:chgData name="Wenjun Lee" userId="ba2d9a24ccc042b8" providerId="LiveId" clId="{7484CD14-860A-42F0-A3AE-370686907F41}" dt="2025-05-14T09:39:13.992" v="1960" actId="1076"/>
          <ac:spMkLst>
            <pc:docMk/>
            <pc:sldMk cId="566457665" sldId="382"/>
            <ac:spMk id="8" creationId="{22BB5B95-D013-004F-8964-DE6F4D404478}"/>
          </ac:spMkLst>
        </pc:spChg>
        <pc:spChg chg="add mod">
          <ac:chgData name="Wenjun Lee" userId="ba2d9a24ccc042b8" providerId="LiveId" clId="{7484CD14-860A-42F0-A3AE-370686907F41}" dt="2025-05-13T13:51:02.382" v="749" actId="1076"/>
          <ac:spMkLst>
            <pc:docMk/>
            <pc:sldMk cId="566457665" sldId="382"/>
            <ac:spMk id="10" creationId="{1272E8EF-2CBC-8609-7543-3B91D271892D}"/>
          </ac:spMkLst>
        </pc:spChg>
        <pc:spChg chg="add mod">
          <ac:chgData name="Wenjun Lee" userId="ba2d9a24ccc042b8" providerId="LiveId" clId="{7484CD14-860A-42F0-A3AE-370686907F41}" dt="2025-05-13T13:52:50.750" v="790" actId="1076"/>
          <ac:spMkLst>
            <pc:docMk/>
            <pc:sldMk cId="566457665" sldId="382"/>
            <ac:spMk id="15" creationId="{063D6272-EDF6-E257-1E6D-1C93C734C68C}"/>
          </ac:spMkLst>
        </pc:spChg>
        <pc:picChg chg="add mod">
          <ac:chgData name="Wenjun Lee" userId="ba2d9a24ccc042b8" providerId="LiveId" clId="{7484CD14-860A-42F0-A3AE-370686907F41}" dt="2025-05-14T09:39:39.477" v="1963" actId="1076"/>
          <ac:picMkLst>
            <pc:docMk/>
            <pc:sldMk cId="566457665" sldId="382"/>
            <ac:picMk id="7" creationId="{4BFBFDC7-F81D-8573-4255-A827E122E13B}"/>
          </ac:picMkLst>
        </pc:picChg>
        <pc:cxnChg chg="add mod">
          <ac:chgData name="Wenjun Lee" userId="ba2d9a24ccc042b8" providerId="LiveId" clId="{7484CD14-860A-42F0-A3AE-370686907F41}" dt="2025-05-13T13:51:13.952" v="751" actId="1076"/>
          <ac:cxnSpMkLst>
            <pc:docMk/>
            <pc:sldMk cId="566457665" sldId="382"/>
            <ac:cxnSpMk id="13" creationId="{9E426A26-EE5F-9155-9B5A-38403BC5C849}"/>
          </ac:cxnSpMkLst>
        </pc:cxnChg>
      </pc:sldChg>
      <pc:sldChg chg="addSp delSp modSp mod modNotesTx">
        <pc:chgData name="Wenjun Lee" userId="ba2d9a24ccc042b8" providerId="LiveId" clId="{7484CD14-860A-42F0-A3AE-370686907F41}" dt="2025-05-13T13:42:44.976" v="473" actId="207"/>
        <pc:sldMkLst>
          <pc:docMk/>
          <pc:sldMk cId="2389053356" sldId="397"/>
        </pc:sldMkLst>
        <pc:spChg chg="add mod">
          <ac:chgData name="Wenjun Lee" userId="ba2d9a24ccc042b8" providerId="LiveId" clId="{7484CD14-860A-42F0-A3AE-370686907F41}" dt="2025-05-13T13:42:27.314" v="471" actId="1076"/>
          <ac:spMkLst>
            <pc:docMk/>
            <pc:sldMk cId="2389053356" sldId="397"/>
            <ac:spMk id="7" creationId="{C7C13FF8-D12D-C3FA-2970-B7A3B410F30A}"/>
          </ac:spMkLst>
        </pc:spChg>
        <pc:spChg chg="add mod">
          <ac:chgData name="Wenjun Lee" userId="ba2d9a24ccc042b8" providerId="LiveId" clId="{7484CD14-860A-42F0-A3AE-370686907F41}" dt="2025-05-13T13:40:57.726" v="444" actId="14100"/>
          <ac:spMkLst>
            <pc:docMk/>
            <pc:sldMk cId="2389053356" sldId="397"/>
            <ac:spMk id="8" creationId="{B3D5F2D4-2483-C84F-B930-5D9159105988}"/>
          </ac:spMkLst>
        </pc:spChg>
        <pc:spChg chg="mod">
          <ac:chgData name="Wenjun Lee" userId="ba2d9a24ccc042b8" providerId="LiveId" clId="{7484CD14-860A-42F0-A3AE-370686907F41}" dt="2025-05-13T13:26:03.367" v="104" actId="1076"/>
          <ac:spMkLst>
            <pc:docMk/>
            <pc:sldMk cId="2389053356" sldId="397"/>
            <ac:spMk id="9" creationId="{3F218A1D-CACB-2EF5-DBA1-752992BEE665}"/>
          </ac:spMkLst>
        </pc:spChg>
        <pc:spChg chg="add mod">
          <ac:chgData name="Wenjun Lee" userId="ba2d9a24ccc042b8" providerId="LiveId" clId="{7484CD14-860A-42F0-A3AE-370686907F41}" dt="2025-05-13T13:42:24.391" v="470" actId="1076"/>
          <ac:spMkLst>
            <pc:docMk/>
            <pc:sldMk cId="2389053356" sldId="397"/>
            <ac:spMk id="11" creationId="{D19A1278-9D5A-C10F-2BE1-D8CAA2E71955}"/>
          </ac:spMkLst>
        </pc:spChg>
        <pc:spChg chg="add mod">
          <ac:chgData name="Wenjun Lee" userId="ba2d9a24ccc042b8" providerId="LiveId" clId="{7484CD14-860A-42F0-A3AE-370686907F41}" dt="2025-05-13T13:42:24.391" v="470" actId="1076"/>
          <ac:spMkLst>
            <pc:docMk/>
            <pc:sldMk cId="2389053356" sldId="397"/>
            <ac:spMk id="13" creationId="{C2AF8043-AA97-19DA-C7C6-EFB1B3C35914}"/>
          </ac:spMkLst>
        </pc:spChg>
        <pc:spChg chg="add mod">
          <ac:chgData name="Wenjun Lee" userId="ba2d9a24ccc042b8" providerId="LiveId" clId="{7484CD14-860A-42F0-A3AE-370686907F41}" dt="2025-05-13T13:39:30.165" v="415" actId="14100"/>
          <ac:spMkLst>
            <pc:docMk/>
            <pc:sldMk cId="2389053356" sldId="397"/>
            <ac:spMk id="14" creationId="{F3A281BA-6B7A-CEE6-AAFC-5817E5D190D4}"/>
          </ac:spMkLst>
        </pc:spChg>
        <pc:spChg chg="mod">
          <ac:chgData name="Wenjun Lee" userId="ba2d9a24ccc042b8" providerId="LiveId" clId="{7484CD14-860A-42F0-A3AE-370686907F41}" dt="2025-05-13T13:40:55.750" v="443" actId="1076"/>
          <ac:spMkLst>
            <pc:docMk/>
            <pc:sldMk cId="2389053356" sldId="397"/>
            <ac:spMk id="19" creationId="{D102795B-75CE-5527-1D93-FD627CB66213}"/>
          </ac:spMkLst>
        </pc:spChg>
        <pc:spChg chg="mod">
          <ac:chgData name="Wenjun Lee" userId="ba2d9a24ccc042b8" providerId="LiveId" clId="{7484CD14-860A-42F0-A3AE-370686907F41}" dt="2025-05-13T13:40:53.796" v="442" actId="1076"/>
          <ac:spMkLst>
            <pc:docMk/>
            <pc:sldMk cId="2389053356" sldId="397"/>
            <ac:spMk id="21" creationId="{ABC75FE5-0E24-F416-ED1E-03C2E27F1764}"/>
          </ac:spMkLst>
        </pc:spChg>
        <pc:spChg chg="add mod">
          <ac:chgData name="Wenjun Lee" userId="ba2d9a24ccc042b8" providerId="LiveId" clId="{7484CD14-860A-42F0-A3AE-370686907F41}" dt="2025-05-13T13:40:04.666" v="434" actId="1076"/>
          <ac:spMkLst>
            <pc:docMk/>
            <pc:sldMk cId="2389053356" sldId="397"/>
            <ac:spMk id="30" creationId="{F79B67C9-52B8-6472-12DD-A5A3E4CBDB08}"/>
          </ac:spMkLst>
        </pc:spChg>
        <pc:spChg chg="add mod">
          <ac:chgData name="Wenjun Lee" userId="ba2d9a24ccc042b8" providerId="LiveId" clId="{7484CD14-860A-42F0-A3AE-370686907F41}" dt="2025-05-13T13:40:09.057" v="436" actId="14100"/>
          <ac:spMkLst>
            <pc:docMk/>
            <pc:sldMk cId="2389053356" sldId="397"/>
            <ac:spMk id="31" creationId="{FFDF6668-435E-8E00-321B-AD739DF11014}"/>
          </ac:spMkLst>
        </pc:spChg>
        <pc:spChg chg="add mod">
          <ac:chgData name="Wenjun Lee" userId="ba2d9a24ccc042b8" providerId="LiveId" clId="{7484CD14-860A-42F0-A3AE-370686907F41}" dt="2025-05-13T13:40:18.181" v="439" actId="14100"/>
          <ac:spMkLst>
            <pc:docMk/>
            <pc:sldMk cId="2389053356" sldId="397"/>
            <ac:spMk id="32" creationId="{5C1505C6-A6B2-9C16-687C-0E9E00ADCCE1}"/>
          </ac:spMkLst>
        </pc:spChg>
        <pc:spChg chg="add mod">
          <ac:chgData name="Wenjun Lee" userId="ba2d9a24ccc042b8" providerId="LiveId" clId="{7484CD14-860A-42F0-A3AE-370686907F41}" dt="2025-05-13T13:40:12.076" v="437" actId="1076"/>
          <ac:spMkLst>
            <pc:docMk/>
            <pc:sldMk cId="2389053356" sldId="397"/>
            <ac:spMk id="33" creationId="{32F3C8FF-96C3-E0EB-7942-964B1EF56F26}"/>
          </ac:spMkLst>
        </pc:spChg>
        <pc:spChg chg="add mod">
          <ac:chgData name="Wenjun Lee" userId="ba2d9a24ccc042b8" providerId="LiveId" clId="{7484CD14-860A-42F0-A3AE-370686907F41}" dt="2025-05-13T13:40:21.670" v="440" actId="1076"/>
          <ac:spMkLst>
            <pc:docMk/>
            <pc:sldMk cId="2389053356" sldId="397"/>
            <ac:spMk id="34" creationId="{D07031F1-4DE3-C4E5-BDCD-D0884751884F}"/>
          </ac:spMkLst>
        </pc:spChg>
        <pc:spChg chg="add mod">
          <ac:chgData name="Wenjun Lee" userId="ba2d9a24ccc042b8" providerId="LiveId" clId="{7484CD14-860A-42F0-A3AE-370686907F41}" dt="2025-05-13T13:42:44.976" v="473" actId="207"/>
          <ac:spMkLst>
            <pc:docMk/>
            <pc:sldMk cId="2389053356" sldId="397"/>
            <ac:spMk id="45" creationId="{C9EB6044-0BF1-8298-355C-C1B2D27220C3}"/>
          </ac:spMkLst>
        </pc:spChg>
        <pc:spChg chg="add del mod">
          <ac:chgData name="Wenjun Lee" userId="ba2d9a24ccc042b8" providerId="LiveId" clId="{7484CD14-860A-42F0-A3AE-370686907F41}" dt="2025-05-13T13:42:24.391" v="470" actId="1076"/>
          <ac:spMkLst>
            <pc:docMk/>
            <pc:sldMk cId="2389053356" sldId="397"/>
            <ac:spMk id="57" creationId="{1B888AEF-17F3-2F50-4B83-6C3A46F3EC8B}"/>
          </ac:spMkLst>
        </pc:spChg>
        <pc:spChg chg="mod">
          <ac:chgData name="Wenjun Lee" userId="ba2d9a24ccc042b8" providerId="LiveId" clId="{7484CD14-860A-42F0-A3AE-370686907F41}" dt="2025-05-13T13:28:02.956" v="158" actId="207"/>
          <ac:spMkLst>
            <pc:docMk/>
            <pc:sldMk cId="2389053356" sldId="397"/>
            <ac:spMk id="145" creationId="{B0E4BE7F-93D9-1FFC-FB3A-3BA4FB5FD4EC}"/>
          </ac:spMkLst>
        </pc:spChg>
        <pc:grpChg chg="mod">
          <ac:chgData name="Wenjun Lee" userId="ba2d9a24ccc042b8" providerId="LiveId" clId="{7484CD14-860A-42F0-A3AE-370686907F41}" dt="2025-05-13T13:40:45.733" v="441" actId="1076"/>
          <ac:grpSpMkLst>
            <pc:docMk/>
            <pc:sldMk cId="2389053356" sldId="397"/>
            <ac:grpSpMk id="3" creationId="{453A82F6-3528-067C-8B5B-ABB40D7ECB84}"/>
          </ac:grpSpMkLst>
        </pc:grpChg>
        <pc:cxnChg chg="add mod">
          <ac:chgData name="Wenjun Lee" userId="ba2d9a24ccc042b8" providerId="LiveId" clId="{7484CD14-860A-42F0-A3AE-370686907F41}" dt="2025-05-13T13:39:34.216" v="417" actId="14100"/>
          <ac:cxnSpMkLst>
            <pc:docMk/>
            <pc:sldMk cId="2389053356" sldId="397"/>
            <ac:cxnSpMk id="25" creationId="{BABBBEA0-EA11-BC8B-F507-008F89D9C2A8}"/>
          </ac:cxnSpMkLst>
        </pc:cxnChg>
        <pc:cxnChg chg="add mod">
          <ac:chgData name="Wenjun Lee" userId="ba2d9a24ccc042b8" providerId="LiveId" clId="{7484CD14-860A-42F0-A3AE-370686907F41}" dt="2025-05-13T13:39:36.889" v="418" actId="14100"/>
          <ac:cxnSpMkLst>
            <pc:docMk/>
            <pc:sldMk cId="2389053356" sldId="397"/>
            <ac:cxnSpMk id="26" creationId="{A59FCA2E-E747-588D-C1A3-72DAEB8C4BD4}"/>
          </ac:cxnSpMkLst>
        </pc:cxnChg>
        <pc:cxnChg chg="add mod">
          <ac:chgData name="Wenjun Lee" userId="ba2d9a24ccc042b8" providerId="LiveId" clId="{7484CD14-860A-42F0-A3AE-370686907F41}" dt="2025-05-13T13:39:42.210" v="421" actId="14100"/>
          <ac:cxnSpMkLst>
            <pc:docMk/>
            <pc:sldMk cId="2389053356" sldId="397"/>
            <ac:cxnSpMk id="27" creationId="{45F85574-6191-82AA-2D65-274A0A4610C7}"/>
          </ac:cxnSpMkLst>
        </pc:cxnChg>
        <pc:cxnChg chg="add mod">
          <ac:chgData name="Wenjun Lee" userId="ba2d9a24ccc042b8" providerId="LiveId" clId="{7484CD14-860A-42F0-A3AE-370686907F41}" dt="2025-05-13T13:39:32.178" v="416" actId="14100"/>
          <ac:cxnSpMkLst>
            <pc:docMk/>
            <pc:sldMk cId="2389053356" sldId="397"/>
            <ac:cxnSpMk id="28" creationId="{DF5BE7B5-BF21-5B48-FFF2-DACDC9392523}"/>
          </ac:cxnSpMkLst>
        </pc:cxnChg>
        <pc:cxnChg chg="add mod">
          <ac:chgData name="Wenjun Lee" userId="ba2d9a24ccc042b8" providerId="LiveId" clId="{7484CD14-860A-42F0-A3AE-370686907F41}" dt="2025-05-13T13:39:40.259" v="420" actId="14100"/>
          <ac:cxnSpMkLst>
            <pc:docMk/>
            <pc:sldMk cId="2389053356" sldId="397"/>
            <ac:cxnSpMk id="29" creationId="{7AFFAC9F-2202-4D89-AECB-CF3447B9DDBE}"/>
          </ac:cxnSpMkLst>
        </pc:cxnChg>
        <pc:cxnChg chg="add mod">
          <ac:chgData name="Wenjun Lee" userId="ba2d9a24ccc042b8" providerId="LiveId" clId="{7484CD14-860A-42F0-A3AE-370686907F41}" dt="2025-05-13T13:39:51.204" v="427" actId="1076"/>
          <ac:cxnSpMkLst>
            <pc:docMk/>
            <pc:sldMk cId="2389053356" sldId="397"/>
            <ac:cxnSpMk id="52" creationId="{438A23DF-63CD-7F28-C175-5CDB0A0F86C9}"/>
          </ac:cxnSpMkLst>
        </pc:cxnChg>
        <pc:cxnChg chg="add mod">
          <ac:chgData name="Wenjun Lee" userId="ba2d9a24ccc042b8" providerId="LiveId" clId="{7484CD14-860A-42F0-A3AE-370686907F41}" dt="2025-05-13T13:39:49.732" v="426" actId="1076"/>
          <ac:cxnSpMkLst>
            <pc:docMk/>
            <pc:sldMk cId="2389053356" sldId="397"/>
            <ac:cxnSpMk id="53" creationId="{16E798CE-8D43-97E9-ED9E-539D5B95B777}"/>
          </ac:cxnSpMkLst>
        </pc:cxnChg>
        <pc:cxnChg chg="add mod">
          <ac:chgData name="Wenjun Lee" userId="ba2d9a24ccc042b8" providerId="LiveId" clId="{7484CD14-860A-42F0-A3AE-370686907F41}" dt="2025-05-13T13:39:55.287" v="429" actId="1076"/>
          <ac:cxnSpMkLst>
            <pc:docMk/>
            <pc:sldMk cId="2389053356" sldId="397"/>
            <ac:cxnSpMk id="54" creationId="{92782DF8-754D-1E65-AB96-5A46D9E83FED}"/>
          </ac:cxnSpMkLst>
        </pc:cxnChg>
        <pc:cxnChg chg="add mod">
          <ac:chgData name="Wenjun Lee" userId="ba2d9a24ccc042b8" providerId="LiveId" clId="{7484CD14-860A-42F0-A3AE-370686907F41}" dt="2025-05-13T13:39:57.874" v="431" actId="1076"/>
          <ac:cxnSpMkLst>
            <pc:docMk/>
            <pc:sldMk cId="2389053356" sldId="397"/>
            <ac:cxnSpMk id="55" creationId="{680481AA-2041-9841-2BB7-73CB93DDDFAA}"/>
          </ac:cxnSpMkLst>
        </pc:cxnChg>
        <pc:cxnChg chg="add mod">
          <ac:chgData name="Wenjun Lee" userId="ba2d9a24ccc042b8" providerId="LiveId" clId="{7484CD14-860A-42F0-A3AE-370686907F41}" dt="2025-05-13T13:40:00.633" v="433" actId="1076"/>
          <ac:cxnSpMkLst>
            <pc:docMk/>
            <pc:sldMk cId="2389053356" sldId="397"/>
            <ac:cxnSpMk id="56" creationId="{19E52451-01F6-31F1-A3F7-4981E1A2762E}"/>
          </ac:cxnSpMkLst>
        </pc:cxnChg>
      </pc:sldChg>
      <pc:sldChg chg="addSp delSp modSp add mod modNotesTx">
        <pc:chgData name="Wenjun Lee" userId="ba2d9a24ccc042b8" providerId="LiveId" clId="{7484CD14-860A-42F0-A3AE-370686907F41}" dt="2025-05-14T08:35:42.481" v="1360" actId="1076"/>
        <pc:sldMkLst>
          <pc:docMk/>
          <pc:sldMk cId="129554414" sldId="398"/>
        </pc:sldMkLst>
        <pc:spChg chg="mod">
          <ac:chgData name="Wenjun Lee" userId="ba2d9a24ccc042b8" providerId="LiveId" clId="{7484CD14-860A-42F0-A3AE-370686907F41}" dt="2025-05-14T06:58:00.970" v="1172" actId="1076"/>
          <ac:spMkLst>
            <pc:docMk/>
            <pc:sldMk cId="129554414" sldId="398"/>
            <ac:spMk id="3" creationId="{F72A7C54-58B0-F40A-DE0D-C90A4E82818C}"/>
          </ac:spMkLst>
        </pc:spChg>
        <pc:spChg chg="mod">
          <ac:chgData name="Wenjun Lee" userId="ba2d9a24ccc042b8" providerId="LiveId" clId="{7484CD14-860A-42F0-A3AE-370686907F41}" dt="2025-05-13T14:04:46.653" v="923" actId="20577"/>
          <ac:spMkLst>
            <pc:docMk/>
            <pc:sldMk cId="129554414" sldId="398"/>
            <ac:spMk id="6" creationId="{02711FB4-B617-C7F5-7E10-E422E1437EE5}"/>
          </ac:spMkLst>
        </pc:spChg>
        <pc:spChg chg="mod">
          <ac:chgData name="Wenjun Lee" userId="ba2d9a24ccc042b8" providerId="LiveId" clId="{7484CD14-860A-42F0-A3AE-370686907F41}" dt="2025-05-14T08:34:40.474" v="1346" actId="1076"/>
          <ac:spMkLst>
            <pc:docMk/>
            <pc:sldMk cId="129554414" sldId="398"/>
            <ac:spMk id="10" creationId="{27B2F2ED-42C0-AAE9-8C28-EB67D23D99DD}"/>
          </ac:spMkLst>
        </pc:spChg>
        <pc:spChg chg="add mod">
          <ac:chgData name="Wenjun Lee" userId="ba2d9a24ccc042b8" providerId="LiveId" clId="{7484CD14-860A-42F0-A3AE-370686907F41}" dt="2025-05-14T07:41:33.641" v="1294" actId="1076"/>
          <ac:spMkLst>
            <pc:docMk/>
            <pc:sldMk cId="129554414" sldId="398"/>
            <ac:spMk id="12" creationId="{89C9EBB5-D6A4-096C-53F3-245D4650993A}"/>
          </ac:spMkLst>
        </pc:spChg>
        <pc:spChg chg="add mod">
          <ac:chgData name="Wenjun Lee" userId="ba2d9a24ccc042b8" providerId="LiveId" clId="{7484CD14-860A-42F0-A3AE-370686907F41}" dt="2025-05-13T14:03:26.073" v="906" actId="1076"/>
          <ac:spMkLst>
            <pc:docMk/>
            <pc:sldMk cId="129554414" sldId="398"/>
            <ac:spMk id="14" creationId="{364F9465-BDFA-1721-D351-BC36CAA3A1B9}"/>
          </ac:spMkLst>
        </pc:spChg>
        <pc:spChg chg="add mod">
          <ac:chgData name="Wenjun Lee" userId="ba2d9a24ccc042b8" providerId="LiveId" clId="{7484CD14-860A-42F0-A3AE-370686907F41}" dt="2025-05-14T07:36:29.261" v="1259" actId="20577"/>
          <ac:spMkLst>
            <pc:docMk/>
            <pc:sldMk cId="129554414" sldId="398"/>
            <ac:spMk id="16" creationId="{AB7296CD-B9F7-CEEE-547F-67F1484756AA}"/>
          </ac:spMkLst>
        </pc:spChg>
        <pc:spChg chg="add mod">
          <ac:chgData name="Wenjun Lee" userId="ba2d9a24ccc042b8" providerId="LiveId" clId="{7484CD14-860A-42F0-A3AE-370686907F41}" dt="2025-05-14T08:34:39.533" v="1344" actId="1076"/>
          <ac:spMkLst>
            <pc:docMk/>
            <pc:sldMk cId="129554414" sldId="398"/>
            <ac:spMk id="17" creationId="{97E74F2D-EAF2-5C29-FB1A-53114FEEEA6B}"/>
          </ac:spMkLst>
        </pc:spChg>
        <pc:spChg chg="add mod">
          <ac:chgData name="Wenjun Lee" userId="ba2d9a24ccc042b8" providerId="LiveId" clId="{7484CD14-860A-42F0-A3AE-370686907F41}" dt="2025-05-13T14:04:59.672" v="931" actId="20577"/>
          <ac:spMkLst>
            <pc:docMk/>
            <pc:sldMk cId="129554414" sldId="398"/>
            <ac:spMk id="18" creationId="{552A65BC-921F-439F-6CCF-E58ACC55A306}"/>
          </ac:spMkLst>
        </pc:spChg>
        <pc:spChg chg="add mod">
          <ac:chgData name="Wenjun Lee" userId="ba2d9a24ccc042b8" providerId="LiveId" clId="{7484CD14-860A-42F0-A3AE-370686907F41}" dt="2025-05-14T08:34:56.759" v="1351" actId="20577"/>
          <ac:spMkLst>
            <pc:docMk/>
            <pc:sldMk cId="129554414" sldId="398"/>
            <ac:spMk id="21" creationId="{E7FCFDC5-8B86-B85A-83B7-57ECA9401E1E}"/>
          </ac:spMkLst>
        </pc:spChg>
        <pc:picChg chg="add mod ord">
          <ac:chgData name="Wenjun Lee" userId="ba2d9a24ccc042b8" providerId="LiveId" clId="{7484CD14-860A-42F0-A3AE-370686907F41}" dt="2025-05-14T08:35:05.450" v="1355" actId="1076"/>
          <ac:picMkLst>
            <pc:docMk/>
            <pc:sldMk cId="129554414" sldId="398"/>
            <ac:picMk id="11" creationId="{F194E26E-0D66-85EF-5CC8-0DFE1F57B062}"/>
          </ac:picMkLst>
        </pc:picChg>
        <pc:picChg chg="add mod">
          <ac:chgData name="Wenjun Lee" userId="ba2d9a24ccc042b8" providerId="LiveId" clId="{7484CD14-860A-42F0-A3AE-370686907F41}" dt="2025-05-14T07:53:40.514" v="1304" actId="1076"/>
          <ac:picMkLst>
            <pc:docMk/>
            <pc:sldMk cId="129554414" sldId="398"/>
            <ac:picMk id="13" creationId="{C0F343D4-110E-480E-35CB-EF8CE067502D}"/>
          </ac:picMkLst>
        </pc:picChg>
        <pc:picChg chg="add mod ord">
          <ac:chgData name="Wenjun Lee" userId="ba2d9a24ccc042b8" providerId="LiveId" clId="{7484CD14-860A-42F0-A3AE-370686907F41}" dt="2025-05-14T08:35:42.481" v="1360" actId="1076"/>
          <ac:picMkLst>
            <pc:docMk/>
            <pc:sldMk cId="129554414" sldId="398"/>
            <ac:picMk id="19" creationId="{F5F820FA-496C-8C1B-D718-D259536AAE58}"/>
          </ac:picMkLst>
        </pc:picChg>
        <pc:picChg chg="add mod">
          <ac:chgData name="Wenjun Lee" userId="ba2d9a24ccc042b8" providerId="LiveId" clId="{7484CD14-860A-42F0-A3AE-370686907F41}" dt="2025-05-14T07:36:43.587" v="1268" actId="1076"/>
          <ac:picMkLst>
            <pc:docMk/>
            <pc:sldMk cId="129554414" sldId="398"/>
            <ac:picMk id="1026" creationId="{DE9DAEA8-A778-EEEE-0AF3-904B4B2AFF00}"/>
          </ac:picMkLst>
        </pc:picChg>
        <pc:inkChg chg="add">
          <ac:chgData name="Wenjun Lee" userId="ba2d9a24ccc042b8" providerId="LiveId" clId="{7484CD14-860A-42F0-A3AE-370686907F41}" dt="2025-05-13T14:04:40.784" v="921" actId="9405"/>
          <ac:inkMkLst>
            <pc:docMk/>
            <pc:sldMk cId="129554414" sldId="398"/>
            <ac:inkMk id="20" creationId="{FBD05727-3D09-F2A9-E3B0-296D2DE11376}"/>
          </ac:inkMkLst>
        </pc:inkChg>
      </pc:sldChg>
      <pc:sldChg chg="addSp delSp modSp add mod">
        <pc:chgData name="Wenjun Lee" userId="ba2d9a24ccc042b8" providerId="LiveId" clId="{7484CD14-860A-42F0-A3AE-370686907F41}" dt="2025-05-14T09:35:13.609" v="1894" actId="20577"/>
        <pc:sldMkLst>
          <pc:docMk/>
          <pc:sldMk cId="1056184699" sldId="399"/>
        </pc:sldMkLst>
        <pc:spChg chg="add mod">
          <ac:chgData name="Wenjun Lee" userId="ba2d9a24ccc042b8" providerId="LiveId" clId="{7484CD14-860A-42F0-A3AE-370686907F41}" dt="2025-05-14T08:56:00.054" v="1692" actId="1076"/>
          <ac:spMkLst>
            <pc:docMk/>
            <pc:sldMk cId="1056184699" sldId="399"/>
            <ac:spMk id="2" creationId="{92AF900A-96E7-CFF1-31D3-1517D6C05446}"/>
          </ac:spMkLst>
        </pc:spChg>
        <pc:spChg chg="mod">
          <ac:chgData name="Wenjun Lee" userId="ba2d9a24ccc042b8" providerId="LiveId" clId="{7484CD14-860A-42F0-A3AE-370686907F41}" dt="2025-05-14T09:03:06.271" v="1820" actId="20577"/>
          <ac:spMkLst>
            <pc:docMk/>
            <pc:sldMk cId="1056184699" sldId="399"/>
            <ac:spMk id="6" creationId="{71779169-4881-9B5D-C458-B716E00B18F7}"/>
          </ac:spMkLst>
        </pc:spChg>
        <pc:spChg chg="add del mod">
          <ac:chgData name="Wenjun Lee" userId="ba2d9a24ccc042b8" providerId="LiveId" clId="{7484CD14-860A-42F0-A3AE-370686907F41}" dt="2025-05-14T08:52:49.120" v="1659" actId="1076"/>
          <ac:spMkLst>
            <pc:docMk/>
            <pc:sldMk cId="1056184699" sldId="399"/>
            <ac:spMk id="10" creationId="{52E170F0-740D-A413-20B0-E6A80640A230}"/>
          </ac:spMkLst>
        </pc:spChg>
        <pc:spChg chg="mod">
          <ac:chgData name="Wenjun Lee" userId="ba2d9a24ccc042b8" providerId="LiveId" clId="{7484CD14-860A-42F0-A3AE-370686907F41}" dt="2025-05-14T09:03:12.903" v="1822" actId="14100"/>
          <ac:spMkLst>
            <pc:docMk/>
            <pc:sldMk cId="1056184699" sldId="399"/>
            <ac:spMk id="15" creationId="{A5CDEE8F-EE28-A8DE-DA8B-6D99CC19CA76}"/>
          </ac:spMkLst>
        </pc:spChg>
        <pc:spChg chg="add mod">
          <ac:chgData name="Wenjun Lee" userId="ba2d9a24ccc042b8" providerId="LiveId" clId="{7484CD14-860A-42F0-A3AE-370686907F41}" dt="2025-05-14T09:10:59.862" v="1845" actId="20577"/>
          <ac:spMkLst>
            <pc:docMk/>
            <pc:sldMk cId="1056184699" sldId="399"/>
            <ac:spMk id="21" creationId="{91974AD6-20E3-C490-8AF1-E84D10D67700}"/>
          </ac:spMkLst>
        </pc:spChg>
        <pc:spChg chg="add mod">
          <ac:chgData name="Wenjun Lee" userId="ba2d9a24ccc042b8" providerId="LiveId" clId="{7484CD14-860A-42F0-A3AE-370686907F41}" dt="2025-05-14T09:11:06.314" v="1851" actId="20577"/>
          <ac:spMkLst>
            <pc:docMk/>
            <pc:sldMk cId="1056184699" sldId="399"/>
            <ac:spMk id="22" creationId="{1CC05332-421A-1650-AC48-56CACC57D25B}"/>
          </ac:spMkLst>
        </pc:spChg>
        <pc:spChg chg="add mod">
          <ac:chgData name="Wenjun Lee" userId="ba2d9a24ccc042b8" providerId="LiveId" clId="{7484CD14-860A-42F0-A3AE-370686907F41}" dt="2025-05-14T09:35:13.609" v="1894" actId="20577"/>
          <ac:spMkLst>
            <pc:docMk/>
            <pc:sldMk cId="1056184699" sldId="399"/>
            <ac:spMk id="27" creationId="{30B37005-0289-FCC9-19F2-6D1587523ADE}"/>
          </ac:spMkLst>
        </pc:spChg>
        <pc:spChg chg="add mod">
          <ac:chgData name="Wenjun Lee" userId="ba2d9a24ccc042b8" providerId="LiveId" clId="{7484CD14-860A-42F0-A3AE-370686907F41}" dt="2025-05-14T09:03:19.437" v="1825" actId="1076"/>
          <ac:spMkLst>
            <pc:docMk/>
            <pc:sldMk cId="1056184699" sldId="399"/>
            <ac:spMk id="28" creationId="{AD2B816E-16C8-2007-0528-ABC177F43887}"/>
          </ac:spMkLst>
        </pc:spChg>
        <pc:spChg chg="add mod">
          <ac:chgData name="Wenjun Lee" userId="ba2d9a24ccc042b8" providerId="LiveId" clId="{7484CD14-860A-42F0-A3AE-370686907F41}" dt="2025-05-14T09:35:12.412" v="1892" actId="20577"/>
          <ac:spMkLst>
            <pc:docMk/>
            <pc:sldMk cId="1056184699" sldId="399"/>
            <ac:spMk id="44" creationId="{C3223EDB-AC22-15DF-B709-F60F6BBE1069}"/>
          </ac:spMkLst>
        </pc:spChg>
        <pc:picChg chg="add mod ord">
          <ac:chgData name="Wenjun Lee" userId="ba2d9a24ccc042b8" providerId="LiveId" clId="{7484CD14-860A-42F0-A3AE-370686907F41}" dt="2025-05-14T08:47:36.399" v="1466" actId="1076"/>
          <ac:picMkLst>
            <pc:docMk/>
            <pc:sldMk cId="1056184699" sldId="399"/>
            <ac:picMk id="9" creationId="{55BBBEA5-79C4-41E3-C221-F9D80BCF6D48}"/>
          </ac:picMkLst>
        </pc:picChg>
        <pc:inkChg chg="add mod">
          <ac:chgData name="Wenjun Lee" userId="ba2d9a24ccc042b8" providerId="LiveId" clId="{7484CD14-860A-42F0-A3AE-370686907F41}" dt="2025-05-14T09:01:00.811" v="1763" actId="1076"/>
          <ac:inkMkLst>
            <pc:docMk/>
            <pc:sldMk cId="1056184699" sldId="399"/>
            <ac:inkMk id="23" creationId="{DF419398-1DA2-AE0D-53F5-A39B1B0ED080}"/>
          </ac:inkMkLst>
        </pc:inkChg>
        <pc:inkChg chg="add mod">
          <ac:chgData name="Wenjun Lee" userId="ba2d9a24ccc042b8" providerId="LiveId" clId="{7484CD14-860A-42F0-A3AE-370686907F41}" dt="2025-05-14T09:02:20.888" v="1792" actId="1076"/>
          <ac:inkMkLst>
            <pc:docMk/>
            <pc:sldMk cId="1056184699" sldId="399"/>
            <ac:inkMk id="43" creationId="{CC81BE3A-21AE-5DDB-49AE-639A5BF6678D}"/>
          </ac:inkMkLst>
        </pc:inkChg>
        <pc:cxnChg chg="mod">
          <ac:chgData name="Wenjun Lee" userId="ba2d9a24ccc042b8" providerId="LiveId" clId="{7484CD14-860A-42F0-A3AE-370686907F41}" dt="2025-05-14T09:03:15.486" v="1823" actId="14100"/>
          <ac:cxnSpMkLst>
            <pc:docMk/>
            <pc:sldMk cId="1056184699" sldId="399"/>
            <ac:cxnSpMk id="13" creationId="{B943A819-8B5F-D304-D264-963A4030F62F}"/>
          </ac:cxnSpMkLst>
        </pc:cxnChg>
        <pc:cxnChg chg="add mod">
          <ac:chgData name="Wenjun Lee" userId="ba2d9a24ccc042b8" providerId="LiveId" clId="{7484CD14-860A-42F0-A3AE-370686907F41}" dt="2025-05-14T09:01:00.811" v="1763" actId="1076"/>
          <ac:cxnSpMkLst>
            <pc:docMk/>
            <pc:sldMk cId="1056184699" sldId="399"/>
            <ac:cxnSpMk id="14" creationId="{D532BE5B-E71D-8F5A-10AD-0B2FC83B172D}"/>
          </ac:cxnSpMkLst>
        </pc:cxnChg>
        <pc:cxnChg chg="add mod">
          <ac:chgData name="Wenjun Lee" userId="ba2d9a24ccc042b8" providerId="LiveId" clId="{7484CD14-860A-42F0-A3AE-370686907F41}" dt="2025-05-14T09:01:00.811" v="1763" actId="1076"/>
          <ac:cxnSpMkLst>
            <pc:docMk/>
            <pc:sldMk cId="1056184699" sldId="399"/>
            <ac:cxnSpMk id="17" creationId="{74D67848-B7F3-C946-78CC-1A619097C5C0}"/>
          </ac:cxnSpMkLst>
        </pc:cxnChg>
        <pc:cxnChg chg="add mod">
          <ac:chgData name="Wenjun Lee" userId="ba2d9a24ccc042b8" providerId="LiveId" clId="{7484CD14-860A-42F0-A3AE-370686907F41}" dt="2025-05-14T09:01:21.124" v="1772" actId="1076"/>
          <ac:cxnSpMkLst>
            <pc:docMk/>
            <pc:sldMk cId="1056184699" sldId="399"/>
            <ac:cxnSpMk id="25" creationId="{D5AF90EE-86EB-A14D-0E18-9CA4B78E3425}"/>
          </ac:cxnSpMkLst>
        </pc:cxnChg>
        <pc:cxnChg chg="add mod">
          <ac:chgData name="Wenjun Lee" userId="ba2d9a24ccc042b8" providerId="LiveId" clId="{7484CD14-860A-42F0-A3AE-370686907F41}" dt="2025-05-14T09:02:20.888" v="1792" actId="1076"/>
          <ac:cxnSpMkLst>
            <pc:docMk/>
            <pc:sldMk cId="1056184699" sldId="399"/>
            <ac:cxnSpMk id="39" creationId="{41758AB4-B3B7-57DA-203E-6C272987C0B3}"/>
          </ac:cxnSpMkLst>
        </pc:cxnChg>
        <pc:cxnChg chg="add mod">
          <ac:chgData name="Wenjun Lee" userId="ba2d9a24ccc042b8" providerId="LiveId" clId="{7484CD14-860A-42F0-A3AE-370686907F41}" dt="2025-05-14T09:02:20.888" v="1792" actId="1076"/>
          <ac:cxnSpMkLst>
            <pc:docMk/>
            <pc:sldMk cId="1056184699" sldId="399"/>
            <ac:cxnSpMk id="40" creationId="{8F49D029-41FA-F6A0-533B-CDA0C75A4349}"/>
          </ac:cxnSpMkLst>
        </pc:cxnChg>
        <pc:cxnChg chg="add mod">
          <ac:chgData name="Wenjun Lee" userId="ba2d9a24ccc042b8" providerId="LiveId" clId="{7484CD14-860A-42F0-A3AE-370686907F41}" dt="2025-05-14T09:02:45.194" v="1815" actId="1076"/>
          <ac:cxnSpMkLst>
            <pc:docMk/>
            <pc:sldMk cId="1056184699" sldId="399"/>
            <ac:cxnSpMk id="46" creationId="{E693FBBC-11E7-83B0-0471-D04F282B60C8}"/>
          </ac:cxnSpMkLst>
        </pc:cxnChg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1876047619" sldId="400"/>
        </pc:sldMkLst>
      </pc:sldChg>
      <pc:sldChg chg="addSp delSp modSp add mod">
        <pc:chgData name="Wenjun Lee" userId="ba2d9a24ccc042b8" providerId="LiveId" clId="{7484CD14-860A-42F0-A3AE-370686907F41}" dt="2025-05-14T07:33:27.946" v="1230" actId="20577"/>
        <pc:sldMkLst>
          <pc:docMk/>
          <pc:sldMk cId="4089744636" sldId="400"/>
        </pc:sldMkLst>
        <pc:spChg chg="mod">
          <ac:chgData name="Wenjun Lee" userId="ba2d9a24ccc042b8" providerId="LiveId" clId="{7484CD14-860A-42F0-A3AE-370686907F41}" dt="2025-05-13T14:13:41.673" v="960"/>
          <ac:spMkLst>
            <pc:docMk/>
            <pc:sldMk cId="4089744636" sldId="400"/>
            <ac:spMk id="3" creationId="{FDAD1722-CEB1-5A85-BEC5-6A4C067547AE}"/>
          </ac:spMkLst>
        </pc:spChg>
        <pc:spChg chg="add mod">
          <ac:chgData name="Wenjun Lee" userId="ba2d9a24ccc042b8" providerId="LiveId" clId="{7484CD14-860A-42F0-A3AE-370686907F41}" dt="2025-05-14T07:07:17.341" v="1213" actId="1076"/>
          <ac:spMkLst>
            <pc:docMk/>
            <pc:sldMk cId="4089744636" sldId="400"/>
            <ac:spMk id="6" creationId="{B2A24252-973E-DE18-16B3-C6D9F2F2BB70}"/>
          </ac:spMkLst>
        </pc:spChg>
        <pc:spChg chg="add mod">
          <ac:chgData name="Wenjun Lee" userId="ba2d9a24ccc042b8" providerId="LiveId" clId="{7484CD14-860A-42F0-A3AE-370686907F41}" dt="2025-05-14T07:33:27.946" v="1230" actId="20577"/>
          <ac:spMkLst>
            <pc:docMk/>
            <pc:sldMk cId="4089744636" sldId="400"/>
            <ac:spMk id="7" creationId="{9E86B217-5D07-B9B7-EC80-DB38CB8D7C44}"/>
          </ac:spMkLst>
        </pc:spChg>
        <pc:spChg chg="mod">
          <ac:chgData name="Wenjun Lee" userId="ba2d9a24ccc042b8" providerId="LiveId" clId="{7484CD14-860A-42F0-A3AE-370686907F41}" dt="2025-05-14T07:07:30.945" v="1214" actId="1076"/>
          <ac:spMkLst>
            <pc:docMk/>
            <pc:sldMk cId="4089744636" sldId="400"/>
            <ac:spMk id="8" creationId="{3E7C6DB3-FCEA-98FA-ED39-5A3387E39752}"/>
          </ac:spMkLst>
        </pc:spChg>
        <pc:spChg chg="add mod">
          <ac:chgData name="Wenjun Lee" userId="ba2d9a24ccc042b8" providerId="LiveId" clId="{7484CD14-860A-42F0-A3AE-370686907F41}" dt="2025-05-14T07:07:30.945" v="1214" actId="1076"/>
          <ac:spMkLst>
            <pc:docMk/>
            <pc:sldMk cId="4089744636" sldId="400"/>
            <ac:spMk id="14" creationId="{A2FB31F1-A148-664B-3FEE-8E15B900EAE7}"/>
          </ac:spMkLst>
        </pc:spChg>
        <pc:spChg chg="add mod">
          <ac:chgData name="Wenjun Lee" userId="ba2d9a24ccc042b8" providerId="LiveId" clId="{7484CD14-860A-42F0-A3AE-370686907F41}" dt="2025-05-14T07:06:40.687" v="1193" actId="14100"/>
          <ac:spMkLst>
            <pc:docMk/>
            <pc:sldMk cId="4089744636" sldId="400"/>
            <ac:spMk id="20" creationId="{B2D80C96-2540-6921-40DD-1DEA321AD3DC}"/>
          </ac:spMkLst>
        </pc:spChg>
        <pc:spChg chg="add mod">
          <ac:chgData name="Wenjun Lee" userId="ba2d9a24ccc042b8" providerId="LiveId" clId="{7484CD14-860A-42F0-A3AE-370686907F41}" dt="2025-05-14T07:06:44.339" v="1195" actId="1076"/>
          <ac:spMkLst>
            <pc:docMk/>
            <pc:sldMk cId="4089744636" sldId="400"/>
            <ac:spMk id="21" creationId="{0DA8D541-EFAF-1EC7-17F0-701E5CCEAA01}"/>
          </ac:spMkLst>
        </pc:spChg>
        <pc:picChg chg="add mod">
          <ac:chgData name="Wenjun Lee" userId="ba2d9a24ccc042b8" providerId="LiveId" clId="{7484CD14-860A-42F0-A3AE-370686907F41}" dt="2025-05-14T07:07:13.704" v="1212" actId="1076"/>
          <ac:picMkLst>
            <pc:docMk/>
            <pc:sldMk cId="4089744636" sldId="400"/>
            <ac:picMk id="2" creationId="{9DD60A01-AE9B-7CD8-7E06-1F577E981CFA}"/>
          </ac:picMkLst>
        </pc:picChg>
        <pc:picChg chg="add mod ord">
          <ac:chgData name="Wenjun Lee" userId="ba2d9a24ccc042b8" providerId="LiveId" clId="{7484CD14-860A-42F0-A3AE-370686907F41}" dt="2025-05-14T07:07:30.945" v="1214" actId="1076"/>
          <ac:picMkLst>
            <pc:docMk/>
            <pc:sldMk cId="4089744636" sldId="400"/>
            <ac:picMk id="4" creationId="{25AFFCEA-9B3F-29B2-6DBE-BD352B5CDC9E}"/>
          </ac:picMkLst>
        </pc:picChg>
        <pc:picChg chg="add mod ord">
          <ac:chgData name="Wenjun Lee" userId="ba2d9a24ccc042b8" providerId="LiveId" clId="{7484CD14-860A-42F0-A3AE-370686907F41}" dt="2025-05-14T07:06:37.339" v="1191" actId="1076"/>
          <ac:picMkLst>
            <pc:docMk/>
            <pc:sldMk cId="4089744636" sldId="400"/>
            <ac:picMk id="17" creationId="{C671BB6F-1306-EC0D-BD3C-AA34C0E3BD35}"/>
          </ac:picMkLst>
        </pc:picChg>
        <pc:picChg chg="add mod ord">
          <ac:chgData name="Wenjun Lee" userId="ba2d9a24ccc042b8" providerId="LiveId" clId="{7484CD14-860A-42F0-A3AE-370686907F41}" dt="2025-05-14T07:06:42.703" v="1194" actId="1076"/>
          <ac:picMkLst>
            <pc:docMk/>
            <pc:sldMk cId="4089744636" sldId="400"/>
            <ac:picMk id="19" creationId="{CEB94D76-04E9-7C0C-6D72-552863115068}"/>
          </ac:picMkLst>
        </pc:picChg>
        <pc:cxnChg chg="add mod">
          <ac:chgData name="Wenjun Lee" userId="ba2d9a24ccc042b8" providerId="LiveId" clId="{7484CD14-860A-42F0-A3AE-370686907F41}" dt="2025-05-14T07:07:30.945" v="1214" actId="1076"/>
          <ac:cxnSpMkLst>
            <pc:docMk/>
            <pc:sldMk cId="4089744636" sldId="400"/>
            <ac:cxnSpMk id="11" creationId="{36ECBEC7-F30A-61B6-0ADC-FCA0440E732B}"/>
          </ac:cxnSpMkLst>
        </pc:cxnChg>
      </pc:sldChg>
      <pc:sldChg chg="add del">
        <pc:chgData name="Wenjun Lee" userId="ba2d9a24ccc042b8" providerId="LiveId" clId="{7484CD14-860A-42F0-A3AE-370686907F41}" dt="2025-05-14T10:07:41.707" v="2127" actId="47"/>
        <pc:sldMkLst>
          <pc:docMk/>
          <pc:sldMk cId="2017275380" sldId="401"/>
        </pc:sldMkLst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2732392632" sldId="401"/>
        </pc:sldMkLst>
      </pc:sldChg>
      <pc:sldChg chg="addSp delSp modSp add del mod">
        <pc:chgData name="Wenjun Lee" userId="ba2d9a24ccc042b8" providerId="LiveId" clId="{7484CD14-860A-42F0-A3AE-370686907F41}" dt="2025-05-14T11:56:35.376" v="2386" actId="2696"/>
        <pc:sldMkLst>
          <pc:docMk/>
          <pc:sldMk cId="2652055423" sldId="402"/>
        </pc:sldMkLst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3401462251" sldId="402"/>
        </pc:sldMkLst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3865929475" sldId="403"/>
        </pc:sldMkLst>
      </pc:sldChg>
      <pc:sldChg chg="addSp delSp modSp add del mod modNotesTx">
        <pc:chgData name="Wenjun Lee" userId="ba2d9a24ccc042b8" providerId="LiveId" clId="{7484CD14-860A-42F0-A3AE-370686907F41}" dt="2025-05-14T11:56:45.341" v="2387" actId="2696"/>
        <pc:sldMkLst>
          <pc:docMk/>
          <pc:sldMk cId="4177943164" sldId="403"/>
        </pc:sldMkLst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1190132852" sldId="404"/>
        </pc:sldMkLst>
      </pc:sldChg>
      <pc:sldChg chg="modSp add mod">
        <pc:chgData name="Wenjun Lee" userId="ba2d9a24ccc042b8" providerId="LiveId" clId="{7484CD14-860A-42F0-A3AE-370686907F41}" dt="2025-05-14T11:51:50.643" v="2304" actId="20577"/>
        <pc:sldMkLst>
          <pc:docMk/>
          <pc:sldMk cId="3125463459" sldId="404"/>
        </pc:sldMkLst>
        <pc:spChg chg="mod">
          <ac:chgData name="Wenjun Lee" userId="ba2d9a24ccc042b8" providerId="LiveId" clId="{7484CD14-860A-42F0-A3AE-370686907F41}" dt="2025-05-14T11:51:50.643" v="2304" actId="20577"/>
          <ac:spMkLst>
            <pc:docMk/>
            <pc:sldMk cId="3125463459" sldId="404"/>
            <ac:spMk id="2" creationId="{1072A5DE-382D-FC77-6AFA-9FEEB8F05917}"/>
          </ac:spMkLst>
        </pc:spChg>
      </pc:sldChg>
      <pc:sldChg chg="modSp add mod">
        <pc:chgData name="Wenjun Lee" userId="ba2d9a24ccc042b8" providerId="LiveId" clId="{7484CD14-860A-42F0-A3AE-370686907F41}" dt="2025-05-14T11:52:00.720" v="2338" actId="20577"/>
        <pc:sldMkLst>
          <pc:docMk/>
          <pc:sldMk cId="3666231623" sldId="405"/>
        </pc:sldMkLst>
        <pc:spChg chg="mod">
          <ac:chgData name="Wenjun Lee" userId="ba2d9a24ccc042b8" providerId="LiveId" clId="{7484CD14-860A-42F0-A3AE-370686907F41}" dt="2025-05-14T11:52:00.720" v="2338" actId="20577"/>
          <ac:spMkLst>
            <pc:docMk/>
            <pc:sldMk cId="3666231623" sldId="405"/>
            <ac:spMk id="2" creationId="{308B37E0-03BE-45C7-3266-4A02163C42FC}"/>
          </ac:spMkLst>
        </pc:spChg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3830525699" sldId="405"/>
        </pc:sldMkLst>
      </pc:sldChg>
      <pc:sldChg chg="add">
        <pc:chgData name="Wenjun Lee" userId="ba2d9a24ccc042b8" providerId="LiveId" clId="{7484CD14-860A-42F0-A3AE-370686907F41}" dt="2025-05-14T11:56:32.179" v="2385"/>
        <pc:sldMkLst>
          <pc:docMk/>
          <pc:sldMk cId="825128735" sldId="406"/>
        </pc:sldMkLst>
      </pc:sldChg>
      <pc:sldChg chg="modSp add del mod">
        <pc:chgData name="Wenjun Lee" userId="ba2d9a24ccc042b8" providerId="LiveId" clId="{7484CD14-860A-42F0-A3AE-370686907F41}" dt="2025-05-14T11:56:30.845" v="2384" actId="2696"/>
        <pc:sldMkLst>
          <pc:docMk/>
          <pc:sldMk cId="1876576456" sldId="406"/>
        </pc:sldMkLst>
      </pc:sldChg>
      <pc:sldChg chg="addSp modSp add del mod">
        <pc:chgData name="Wenjun Lee" userId="ba2d9a24ccc042b8" providerId="LiveId" clId="{7484CD14-860A-42F0-A3AE-370686907F41}" dt="2025-05-14T11:56:20.434" v="2382" actId="2696"/>
        <pc:sldMkLst>
          <pc:docMk/>
          <pc:sldMk cId="482575935" sldId="407"/>
        </pc:sldMkLst>
      </pc:sldChg>
      <pc:sldChg chg="add">
        <pc:chgData name="Wenjun Lee" userId="ba2d9a24ccc042b8" providerId="LiveId" clId="{7484CD14-860A-42F0-A3AE-370686907F41}" dt="2025-05-14T11:56:26.186" v="2383"/>
        <pc:sldMkLst>
          <pc:docMk/>
          <pc:sldMk cId="2838372213" sldId="407"/>
        </pc:sldMkLst>
      </pc:sldChg>
      <pc:sldChg chg="add">
        <pc:chgData name="Wenjun Lee" userId="ba2d9a24ccc042b8" providerId="LiveId" clId="{7484CD14-860A-42F0-A3AE-370686907F41}" dt="2025-05-14T11:52:07.350" v="2340"/>
        <pc:sldMkLst>
          <pc:docMk/>
          <pc:sldMk cId="831275283" sldId="408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092152848" sldId="409"/>
        </pc:sldMkLst>
      </pc:sldChg>
      <pc:sldChg chg="add">
        <pc:chgData name="Wenjun Lee" userId="ba2d9a24ccc042b8" providerId="LiveId" clId="{7484CD14-860A-42F0-A3AE-370686907F41}" dt="2025-05-14T11:52:07.350" v="2340"/>
        <pc:sldMkLst>
          <pc:docMk/>
          <pc:sldMk cId="4221067621" sldId="409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34261293" sldId="410"/>
        </pc:sldMkLst>
      </pc:sldChg>
      <pc:sldChg chg="modSp add mod">
        <pc:chgData name="Wenjun Lee" userId="ba2d9a24ccc042b8" providerId="LiveId" clId="{7484CD14-860A-42F0-A3AE-370686907F41}" dt="2025-05-14T11:52:16.182" v="2360" actId="20577"/>
        <pc:sldMkLst>
          <pc:docMk/>
          <pc:sldMk cId="932842549" sldId="410"/>
        </pc:sldMkLst>
        <pc:spChg chg="mod">
          <ac:chgData name="Wenjun Lee" userId="ba2d9a24ccc042b8" providerId="LiveId" clId="{7484CD14-860A-42F0-A3AE-370686907F41}" dt="2025-05-14T11:52:16.182" v="2360" actId="20577"/>
          <ac:spMkLst>
            <pc:docMk/>
            <pc:sldMk cId="932842549" sldId="410"/>
            <ac:spMk id="2" creationId="{551297F1-9CDA-9DD5-B9CF-9EE38DAA5404}"/>
          </ac:spMkLst>
        </pc:spChg>
      </pc:sldChg>
      <pc:sldChg chg="add del">
        <pc:chgData name="Wenjun Lee" userId="ba2d9a24ccc042b8" providerId="LiveId" clId="{7484CD14-860A-42F0-A3AE-370686907F41}" dt="2025-05-14T11:56:15.190" v="2381"/>
        <pc:sldMkLst>
          <pc:docMk/>
          <pc:sldMk cId="870161461" sldId="411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2319664205" sldId="411"/>
        </pc:sldMkLst>
      </pc:sldChg>
      <pc:sldChg chg="delSp modSp mod">
        <pc:chgData name="Wenjun Lee" userId="ba2d9a24ccc042b8" providerId="LiveId" clId="{7484CD14-860A-42F0-A3AE-370686907F41}" dt="2025-05-16T04:51:29.057" v="2409" actId="1076"/>
        <pc:sldMkLst>
          <pc:docMk/>
          <pc:sldMk cId="1215393424" sldId="412"/>
        </pc:sldMkLst>
        <pc:spChg chg="mod">
          <ac:chgData name="Wenjun Lee" userId="ba2d9a24ccc042b8" providerId="LiveId" clId="{7484CD14-860A-42F0-A3AE-370686907F41}" dt="2025-05-16T04:49:53.457" v="2391" actId="1076"/>
          <ac:spMkLst>
            <pc:docMk/>
            <pc:sldMk cId="1215393424" sldId="412"/>
            <ac:spMk id="3" creationId="{3EA5CB40-7873-3C47-063D-4E40A25146DF}"/>
          </ac:spMkLst>
        </pc:spChg>
        <pc:spChg chg="mod">
          <ac:chgData name="Wenjun Lee" userId="ba2d9a24ccc042b8" providerId="LiveId" clId="{7484CD14-860A-42F0-A3AE-370686907F41}" dt="2025-05-16T04:49:45.550" v="2390" actId="1076"/>
          <ac:spMkLst>
            <pc:docMk/>
            <pc:sldMk cId="1215393424" sldId="412"/>
            <ac:spMk id="6" creationId="{8BB7836D-BCFF-F2E6-4582-00034FEA1252}"/>
          </ac:spMkLst>
        </pc:spChg>
        <pc:spChg chg="del">
          <ac:chgData name="Wenjun Lee" userId="ba2d9a24ccc042b8" providerId="LiveId" clId="{7484CD14-860A-42F0-A3AE-370686907F41}" dt="2025-05-16T04:49:40.811" v="2388" actId="478"/>
          <ac:spMkLst>
            <pc:docMk/>
            <pc:sldMk cId="1215393424" sldId="412"/>
            <ac:spMk id="10" creationId="{AC9F844A-26D6-61B7-E3EB-4EAEB32D146C}"/>
          </ac:spMkLst>
        </pc:spChg>
        <pc:spChg chg="mod">
          <ac:chgData name="Wenjun Lee" userId="ba2d9a24ccc042b8" providerId="LiveId" clId="{7484CD14-860A-42F0-A3AE-370686907F41}" dt="2025-05-16T04:51:29.057" v="2409" actId="1076"/>
          <ac:spMkLst>
            <pc:docMk/>
            <pc:sldMk cId="1215393424" sldId="412"/>
            <ac:spMk id="11" creationId="{2BEC6880-2F5D-49B4-1DA8-727F13B607B5}"/>
          </ac:spMkLst>
        </pc:spChg>
        <pc:spChg chg="mod">
          <ac:chgData name="Wenjun Lee" userId="ba2d9a24ccc042b8" providerId="LiveId" clId="{7484CD14-860A-42F0-A3AE-370686907F41}" dt="2025-05-16T04:49:53.457" v="2391" actId="1076"/>
          <ac:spMkLst>
            <pc:docMk/>
            <pc:sldMk cId="1215393424" sldId="412"/>
            <ac:spMk id="19" creationId="{C9CAB4AE-7563-BF66-0E36-DF21BF67F503}"/>
          </ac:spMkLst>
        </pc:spChg>
        <pc:spChg chg="del mod">
          <ac:chgData name="Wenjun Lee" userId="ba2d9a24ccc042b8" providerId="LiveId" clId="{7484CD14-860A-42F0-A3AE-370686907F41}" dt="2025-05-16T04:50:37.903" v="2398" actId="21"/>
          <ac:spMkLst>
            <pc:docMk/>
            <pc:sldMk cId="1215393424" sldId="412"/>
            <ac:spMk id="29" creationId="{F7615C8B-55EF-F8B2-33C5-3D4DFCEAB888}"/>
          </ac:spMkLst>
        </pc:spChg>
        <pc:picChg chg="mod">
          <ac:chgData name="Wenjun Lee" userId="ba2d9a24ccc042b8" providerId="LiveId" clId="{7484CD14-860A-42F0-A3AE-370686907F41}" dt="2025-05-16T04:49:42.342" v="2389" actId="1076"/>
          <ac:picMkLst>
            <pc:docMk/>
            <pc:sldMk cId="1215393424" sldId="412"/>
            <ac:picMk id="9" creationId="{02F2E1D7-E7FB-EDAC-231D-7458425E5C36}"/>
          </ac:picMkLst>
        </pc:picChg>
        <pc:cxnChg chg="mod">
          <ac:chgData name="Wenjun Lee" userId="ba2d9a24ccc042b8" providerId="LiveId" clId="{7484CD14-860A-42F0-A3AE-370686907F41}" dt="2025-05-16T04:49:53.457" v="2391" actId="1076"/>
          <ac:cxnSpMkLst>
            <pc:docMk/>
            <pc:sldMk cId="1215393424" sldId="412"/>
            <ac:cxnSpMk id="13" creationId="{6D97EC80-6C37-99BB-70BF-4228AE430508}"/>
          </ac:cxnSpMkLst>
        </pc:cxnChg>
        <pc:cxnChg chg="mod">
          <ac:chgData name="Wenjun Lee" userId="ba2d9a24ccc042b8" providerId="LiveId" clId="{7484CD14-860A-42F0-A3AE-370686907F41}" dt="2025-05-16T04:49:53.457" v="2391" actId="1076"/>
          <ac:cxnSpMkLst>
            <pc:docMk/>
            <pc:sldMk cId="1215393424" sldId="412"/>
            <ac:cxnSpMk id="16" creationId="{6BEF7CA8-3699-5644-D47F-D3E8C0730403}"/>
          </ac:cxnSpMkLst>
        </pc:cxnChg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3824769611" sldId="412"/>
        </pc:sldMkLst>
      </pc:sldChg>
      <pc:sldChg chg="addSp delSp modSp mod">
        <pc:chgData name="Wenjun Lee" userId="ba2d9a24ccc042b8" providerId="LiveId" clId="{7484CD14-860A-42F0-A3AE-370686907F41}" dt="2025-05-16T05:03:09.395" v="2457" actId="1076"/>
        <pc:sldMkLst>
          <pc:docMk/>
          <pc:sldMk cId="849207120" sldId="413"/>
        </pc:sldMkLst>
        <pc:spChg chg="mod">
          <ac:chgData name="Wenjun Lee" userId="ba2d9a24ccc042b8" providerId="LiveId" clId="{7484CD14-860A-42F0-A3AE-370686907F41}" dt="2025-05-16T05:02:20.791" v="2442" actId="1076"/>
          <ac:spMkLst>
            <pc:docMk/>
            <pc:sldMk cId="849207120" sldId="413"/>
            <ac:spMk id="8" creationId="{38F1EC45-E70D-362D-125D-79E747DC6471}"/>
          </ac:spMkLst>
        </pc:spChg>
        <pc:spChg chg="mod">
          <ac:chgData name="Wenjun Lee" userId="ba2d9a24ccc042b8" providerId="LiveId" clId="{7484CD14-860A-42F0-A3AE-370686907F41}" dt="2025-05-16T04:52:43.440" v="2410" actId="1076"/>
          <ac:spMkLst>
            <pc:docMk/>
            <pc:sldMk cId="849207120" sldId="413"/>
            <ac:spMk id="15" creationId="{5D1A330F-A5AB-8C21-C4DE-1AC0A6F2DAC7}"/>
          </ac:spMkLst>
        </pc:spChg>
        <pc:picChg chg="del mod">
          <ac:chgData name="Wenjun Lee" userId="ba2d9a24ccc042b8" providerId="LiveId" clId="{7484CD14-860A-42F0-A3AE-370686907F41}" dt="2025-05-16T04:53:48.199" v="2413" actId="478"/>
          <ac:picMkLst>
            <pc:docMk/>
            <pc:sldMk cId="849207120" sldId="413"/>
            <ac:picMk id="2" creationId="{988A90F2-61D7-BC5D-2ECA-01C54B04F3BA}"/>
          </ac:picMkLst>
        </pc:picChg>
        <pc:picChg chg="add del mod">
          <ac:chgData name="Wenjun Lee" userId="ba2d9a24ccc042b8" providerId="LiveId" clId="{7484CD14-860A-42F0-A3AE-370686907F41}" dt="2025-05-16T05:03:02.426" v="2451" actId="478"/>
          <ac:picMkLst>
            <pc:docMk/>
            <pc:sldMk cId="849207120" sldId="413"/>
            <ac:picMk id="4" creationId="{D7E43FB5-A12D-079A-4147-C2C62A13CC66}"/>
          </ac:picMkLst>
        </pc:picChg>
        <pc:picChg chg="del">
          <ac:chgData name="Wenjun Lee" userId="ba2d9a24ccc042b8" providerId="LiveId" clId="{7484CD14-860A-42F0-A3AE-370686907F41}" dt="2025-05-16T05:02:22.390" v="2443" actId="478"/>
          <ac:picMkLst>
            <pc:docMk/>
            <pc:sldMk cId="849207120" sldId="413"/>
            <ac:picMk id="5" creationId="{44313D4A-C4E3-1A20-CFA5-0E665B8EBE07}"/>
          </ac:picMkLst>
        </pc:picChg>
        <pc:picChg chg="del mod">
          <ac:chgData name="Wenjun Lee" userId="ba2d9a24ccc042b8" providerId="LiveId" clId="{7484CD14-860A-42F0-A3AE-370686907F41}" dt="2025-05-16T04:53:49.517" v="2414" actId="478"/>
          <ac:picMkLst>
            <pc:docMk/>
            <pc:sldMk cId="849207120" sldId="413"/>
            <ac:picMk id="7" creationId="{F267CA57-852D-4A80-8C81-8620B11253F2}"/>
          </ac:picMkLst>
        </pc:picChg>
        <pc:picChg chg="add del mod">
          <ac:chgData name="Wenjun Lee" userId="ba2d9a24ccc042b8" providerId="LiveId" clId="{7484CD14-860A-42F0-A3AE-370686907F41}" dt="2025-05-16T05:01:02.658" v="2431" actId="478"/>
          <ac:picMkLst>
            <pc:docMk/>
            <pc:sldMk cId="849207120" sldId="413"/>
            <ac:picMk id="9" creationId="{1BEC5CD2-3662-9824-19A6-F2BADD74E6A7}"/>
          </ac:picMkLst>
        </pc:picChg>
        <pc:picChg chg="add mod">
          <ac:chgData name="Wenjun Lee" userId="ba2d9a24ccc042b8" providerId="LiveId" clId="{7484CD14-860A-42F0-A3AE-370686907F41}" dt="2025-05-16T05:02:23.624" v="2445" actId="1076"/>
          <ac:picMkLst>
            <pc:docMk/>
            <pc:sldMk cId="849207120" sldId="413"/>
            <ac:picMk id="10" creationId="{56C5F726-A9DE-A2EE-EC08-19994AEFE2C7}"/>
          </ac:picMkLst>
        </pc:picChg>
        <pc:picChg chg="add mod">
          <ac:chgData name="Wenjun Lee" userId="ba2d9a24ccc042b8" providerId="LiveId" clId="{7484CD14-860A-42F0-A3AE-370686907F41}" dt="2025-05-16T05:02:29.047" v="2450" actId="1076"/>
          <ac:picMkLst>
            <pc:docMk/>
            <pc:sldMk cId="849207120" sldId="413"/>
            <ac:picMk id="11" creationId="{88163E39-52F0-4B30-0A7A-98577FAABE68}"/>
          </ac:picMkLst>
        </pc:picChg>
        <pc:picChg chg="add mod">
          <ac:chgData name="Wenjun Lee" userId="ba2d9a24ccc042b8" providerId="LiveId" clId="{7484CD14-860A-42F0-A3AE-370686907F41}" dt="2025-05-16T05:03:09.395" v="2457" actId="1076"/>
          <ac:picMkLst>
            <pc:docMk/>
            <pc:sldMk cId="849207120" sldId="413"/>
            <ac:picMk id="12" creationId="{D258A7FD-F32B-7A5F-67D5-74315B0FDC0C}"/>
          </ac:picMkLst>
        </pc:picChg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935224589" sldId="413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368989396" sldId="414"/>
        </pc:sldMkLst>
      </pc:sldChg>
      <pc:sldChg chg="modSp mod">
        <pc:chgData name="Wenjun Lee" userId="ba2d9a24ccc042b8" providerId="LiveId" clId="{7484CD14-860A-42F0-A3AE-370686907F41}" dt="2025-05-16T05:03:48.446" v="2459" actId="1076"/>
        <pc:sldMkLst>
          <pc:docMk/>
          <pc:sldMk cId="1712998589" sldId="414"/>
        </pc:sldMkLst>
        <pc:spChg chg="mod">
          <ac:chgData name="Wenjun Lee" userId="ba2d9a24ccc042b8" providerId="LiveId" clId="{7484CD14-860A-42F0-A3AE-370686907F41}" dt="2025-05-16T05:03:48.446" v="2459" actId="1076"/>
          <ac:spMkLst>
            <pc:docMk/>
            <pc:sldMk cId="1712998589" sldId="414"/>
            <ac:spMk id="20" creationId="{2B3DF3DA-CC1D-EDEF-6E6C-4DF7748C4E59}"/>
          </ac:spMkLst>
        </pc:spChg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424729589" sldId="415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968544337" sldId="416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6592111" sldId="417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671918975" sldId="418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225533699" sldId="419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3419918188" sldId="421"/>
        </pc:sldMkLst>
      </pc:sldChg>
    </pc:docChg>
  </pc:docChgLst>
  <pc:docChgLst>
    <pc:chgData name="Wenjun Lee" userId="ba2d9a24ccc042b8" providerId="LiveId" clId="{63DE6499-8882-4456-B88F-31D27B174D17}"/>
    <pc:docChg chg="undo redo custSel modSld">
      <pc:chgData name="Wenjun Lee" userId="ba2d9a24ccc042b8" providerId="LiveId" clId="{63DE6499-8882-4456-B88F-31D27B174D17}" dt="2025-04-24T17:29:47.654" v="311" actId="20577"/>
      <pc:docMkLst>
        <pc:docMk/>
      </pc:docMkLst>
      <pc:sldChg chg="modSp mod">
        <pc:chgData name="Wenjun Lee" userId="ba2d9a24ccc042b8" providerId="LiveId" clId="{63DE6499-8882-4456-B88F-31D27B174D17}" dt="2025-04-24T16:48:52.710" v="6" actId="1076"/>
        <pc:sldMkLst>
          <pc:docMk/>
          <pc:sldMk cId="1935224589" sldId="413"/>
        </pc:sldMkLst>
      </pc:sldChg>
      <pc:sldChg chg="modSp mod">
        <pc:chgData name="Wenjun Lee" userId="ba2d9a24ccc042b8" providerId="LiveId" clId="{63DE6499-8882-4456-B88F-31D27B174D17}" dt="2025-04-24T16:48:44.853" v="5" actId="1076"/>
        <pc:sldMkLst>
          <pc:docMk/>
          <pc:sldMk cId="1968544337" sldId="416"/>
        </pc:sldMkLst>
      </pc:sldChg>
      <pc:sldChg chg="addSp delSp modSp mod">
        <pc:chgData name="Wenjun Lee" userId="ba2d9a24ccc042b8" providerId="LiveId" clId="{63DE6499-8882-4456-B88F-31D27B174D17}" dt="2025-04-24T17:29:47.654" v="311" actId="20577"/>
        <pc:sldMkLst>
          <pc:docMk/>
          <pc:sldMk cId="1225533699" sldId="41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4:04:4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55:14.9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25 139 24575,'-23'-60'0,"23"57"0,-1 0 0,1-1 0,0 1 0,0-1 0,0 1 0,0 0 0,1-1 0,-1 1 0,1 0 0,0-1 0,0 1 0,0 0 0,1 0 0,-1 0 0,1 0 0,-1 0 0,1 0 0,4-5 0,-5 7 0,1 0 0,-1 0 0,0 0 0,1 0 0,-1 0 0,1 0 0,0 0 0,-1 0 0,1 0 0,0 1 0,-1-1 0,1 1 0,0-1 0,0 1 0,-1 0 0,1-1 0,0 1 0,0 0 0,0 0 0,0 1 0,-1-1 0,1 0 0,0 1 0,0-1 0,-1 1 0,1-1 0,0 1 0,0 0 0,-1-1 0,1 1 0,-1 0 0,1 0 0,-1 0 0,1 1 0,-1-1 0,2 2 0,-3-3-3,1 1 1,0-1-1,-1 1 0,1-1 0,0 1 0,-1 0 0,1-1 0,-1 1 0,1 0 1,-1-1-1,1 1 0,-1 0 0,0 0 0,1-1 0,-1 1 0,0 0 0,0 0 1,0 0-1,1-1 0,-1 1 0,0 0 0,0 0 0,0 0 0,0 0 0,0 0 1,-1-1-1,1 2 0,-17 19 203,11-17-448,0 0 1,-1-1-1,1 1 1,-1-1-1,-11 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9:01:04.3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25 139 24575,'-23'-60'0,"23"57"0,-1 0 0,1-1 0,0 1 0,0-1 0,0 1 0,0 0 0,1-1 0,-1 1 0,1 0 0,0-1 0,0 1 0,0 0 0,1 0 0,-1 0 0,1 0 0,-1 0 0,1 0 0,4-5 0,-5 7 0,1 0 0,-1 0 0,0 0 0,1 0 0,-1 0 0,1 0 0,0 0 0,-1 0 0,1 0 0,0 1 0,-1-1 0,1 1 0,0-1 0,0 1 0,-1 0 0,1-1 0,0 1 0,0 0 0,0 0 0,0 1 0,-1-1 0,1 0 0,0 1 0,0-1 0,-1 1 0,1-1 0,0 1 0,0 0 0,-1-1 0,1 1 0,-1 0 0,1 0 0,-1 0 0,1 1 0,-1-1 0,2 2 0,-3-3-3,1 1 1,0-1-1,-1 1 0,1-1 0,0 1 0,-1 0 0,1-1 0,-1 1 0,1 0 1,-1-1-1,1 1 0,-1 0 0,0 0 0,1-1 0,-1 1 0,0 0 0,0 0 1,0 0-1,1-1 0,-1 1 0,0 0 0,0 0 0,0 0 0,0 0 0,0 0 1,-1-1-1,1 2 0,-17 19 203,11-17-448,0 0 1,-1-1-1,1 1 1,-1-1-1,-11 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55:14.9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25 139 24575,'-23'-60'0,"23"57"0,-1 0 0,1-1 0,0 1 0,0-1 0,0 1 0,0 0 0,1-1 0,-1 1 0,1 0 0,0-1 0,0 1 0,0 0 0,1 0 0,-1 0 0,1 0 0,-1 0 0,1 0 0,4-5 0,-5 7 0,1 0 0,-1 0 0,0 0 0,1 0 0,-1 0 0,1 0 0,0 0 0,-1 0 0,1 0 0,0 1 0,-1-1 0,1 1 0,0-1 0,0 1 0,-1 0 0,1-1 0,0 1 0,0 0 0,0 0 0,0 1 0,-1-1 0,1 0 0,0 1 0,0-1 0,-1 1 0,1-1 0,0 1 0,0 0 0,-1-1 0,1 1 0,-1 0 0,1 0 0,-1 0 0,1 1 0,-1-1 0,2 2 0,-3-3-3,1 1 1,0-1-1,-1 1 0,1-1 0,0 1 0,-1 0 0,1-1 0,-1 1 0,1 0 1,-1-1-1,1 1 0,-1 0 0,0 0 0,1-1 0,-1 1 0,0 0 0,0 0 1,0 0-1,1-1 0,-1 1 0,0 0 0,0 0 0,0 0 0,0 0 0,0 0 1,-1-1-1,1 2 0,-17 19 203,11-17-448,0 0 1,-1-1-1,1 1 1,-1-1-1,-11 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3A9DF-4366-40FF-828D-695276E12473}" type="datetimeFigureOut">
              <a:rPr lang="zh-CN" altLang="en-US" smtClean="0"/>
              <a:t>2025/5/16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0309-BC27-4090-97B4-AF3D4BCA14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0309-BC27-4090-97B4-AF3D4BCA14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58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47BB3-C919-0AFF-02BE-D8449227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5CFB7C-7172-DAF7-1235-8C3BA7B28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2DF2C1-972C-B5F2-65AE-28D4A7E98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6FA6BB-C7FD-7093-B45A-81030FEB20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4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8F2AB-186A-1853-5BDB-428FAD57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3FC28B-459F-2448-B4D0-9955D4456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DFF4ED-9367-8C2C-3A72-2EFE6C843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513E2C-6575-C65A-B816-9FC79BE5A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821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5F92-EAC9-3F34-2B24-553C969B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92883B-840B-DBDC-DDD0-83CD9BFF7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68E863-4FFC-A2CE-69AB-60964BFAB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千万级别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140547-D7DE-632C-D5CF-6F8C4D942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303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5F97-D99B-4D03-EA01-FF8D86AA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522376-3312-68B5-B7FC-9FAE2F820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FA7597-27C9-D7E6-5AEF-CA542218F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代价：只保留前一层结果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79D17E-CD59-4DBD-D4BC-F68D36BA31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5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8C757-4F19-5B65-2864-2B9E00E4C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C8FAB6-A47E-C80C-8728-2DC60222B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436E53-3A41-110C-7BE5-65DD58924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核心思想：从结果的角度思考</a:t>
            </a:r>
            <a:br>
              <a:rPr lang="en-US" altLang="zh-CN" dirty="0"/>
            </a:br>
            <a:r>
              <a:rPr lang="zh-CN" altLang="en-US" dirty="0"/>
              <a:t>“如果我最少试验 </a:t>
            </a:r>
            <a:r>
              <a:rPr lang="en-US" altLang="zh-CN" dirty="0"/>
              <a:t>T </a:t>
            </a:r>
            <a:r>
              <a:rPr lang="zh-CN" altLang="en-US" dirty="0"/>
              <a:t>次，有 </a:t>
            </a:r>
            <a:r>
              <a:rPr lang="en-US" altLang="zh-CN" dirty="0"/>
              <a:t>K </a:t>
            </a:r>
            <a:r>
              <a:rPr lang="zh-CN" altLang="en-US" dirty="0"/>
              <a:t>个鸡蛋，</a:t>
            </a:r>
            <a:r>
              <a:rPr lang="zh-CN" altLang="en-US" b="1" dirty="0"/>
              <a:t>最多能确定多少层楼的临界值？</a:t>
            </a:r>
            <a:r>
              <a:rPr lang="zh-CN" altLang="en-US" dirty="0"/>
              <a:t>”</a:t>
            </a:r>
            <a:br>
              <a:rPr lang="en-US" altLang="zh-CN" dirty="0"/>
            </a:br>
            <a:r>
              <a:rPr lang="zh-CN" altLang="en-US" dirty="0"/>
              <a:t>定义 </a:t>
            </a:r>
            <a:r>
              <a:rPr lang="en-US" altLang="zh-CN" dirty="0"/>
              <a:t>dp[k][t] </a:t>
            </a:r>
            <a:r>
              <a:rPr lang="zh-CN" altLang="en-US" dirty="0"/>
              <a:t>表示：有 </a:t>
            </a:r>
            <a:r>
              <a:rPr lang="en-US" altLang="zh-CN" dirty="0"/>
              <a:t>k </a:t>
            </a:r>
            <a:r>
              <a:rPr lang="zh-CN" altLang="en-US" dirty="0"/>
              <a:t>个鸡蛋，最少试验 </a:t>
            </a:r>
            <a:r>
              <a:rPr lang="en-US" altLang="zh-CN" dirty="0"/>
              <a:t>t </a:t>
            </a:r>
            <a:r>
              <a:rPr lang="zh-CN" altLang="en-US" dirty="0"/>
              <a:t>次，</a:t>
            </a:r>
            <a:r>
              <a:rPr lang="zh-CN" altLang="en-US" b="1" dirty="0"/>
              <a:t>最多能检测的楼层数为多少</a:t>
            </a:r>
            <a:endParaRPr lang="en-US" altLang="zh-CN" b="1" dirty="0"/>
          </a:p>
          <a:p>
            <a:pPr>
              <a:buNone/>
            </a:pPr>
            <a:r>
              <a:rPr lang="zh-CN" altLang="en-US" dirty="0"/>
              <a:t>第 </a:t>
            </a:r>
            <a:r>
              <a:rPr lang="en-US" altLang="zh-CN" dirty="0"/>
              <a:t>t </a:t>
            </a:r>
            <a:r>
              <a:rPr lang="zh-CN" altLang="en-US" dirty="0"/>
              <a:t>次从某一层扔鸡蛋：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如果 </a:t>
            </a:r>
            <a:r>
              <a:rPr lang="zh-CN" altLang="en-US" b="1" dirty="0"/>
              <a:t>碎了</a:t>
            </a:r>
            <a:r>
              <a:rPr lang="zh-CN" altLang="en-US" dirty="0"/>
              <a:t>：还剩 </a:t>
            </a:r>
            <a:r>
              <a:rPr lang="en-US" altLang="zh-CN" dirty="0"/>
              <a:t>k-1 </a:t>
            </a:r>
            <a:r>
              <a:rPr lang="zh-CN" altLang="en-US" dirty="0"/>
              <a:t>个蛋，</a:t>
            </a:r>
            <a:r>
              <a:rPr lang="en-US" altLang="zh-CN" dirty="0"/>
              <a:t>t-1 </a:t>
            </a:r>
            <a:r>
              <a:rPr lang="zh-CN" altLang="en-US" dirty="0"/>
              <a:t>次机会 → 可查 </a:t>
            </a:r>
            <a:r>
              <a:rPr lang="en-US" altLang="zh-CN" dirty="0"/>
              <a:t>dp[k-1][t-1] </a:t>
            </a:r>
            <a:r>
              <a:rPr lang="zh-CN" altLang="en-US" dirty="0"/>
              <a:t>层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如果 </a:t>
            </a:r>
            <a:r>
              <a:rPr lang="zh-CN" altLang="en-US" b="1" dirty="0"/>
              <a:t>没碎</a:t>
            </a:r>
            <a:r>
              <a:rPr lang="zh-CN" altLang="en-US" dirty="0"/>
              <a:t>：还有 </a:t>
            </a:r>
            <a:r>
              <a:rPr lang="en-US" altLang="zh-CN" dirty="0"/>
              <a:t>k </a:t>
            </a:r>
            <a:r>
              <a:rPr lang="zh-CN" altLang="en-US" dirty="0"/>
              <a:t>个蛋，</a:t>
            </a:r>
            <a:r>
              <a:rPr lang="en-US" altLang="zh-CN" dirty="0"/>
              <a:t>t-1 </a:t>
            </a:r>
            <a:r>
              <a:rPr lang="zh-CN" altLang="en-US" dirty="0"/>
              <a:t>次机会 → 可查 </a:t>
            </a:r>
            <a:r>
              <a:rPr lang="en-US" altLang="zh-CN" dirty="0"/>
              <a:t>dp[k][t-1] </a:t>
            </a:r>
            <a:r>
              <a:rPr lang="zh-CN" altLang="en-US" dirty="0"/>
              <a:t>层</a:t>
            </a:r>
          </a:p>
          <a:p>
            <a:pPr>
              <a:buNone/>
            </a:pPr>
            <a:r>
              <a:rPr lang="zh-CN" altLang="en-US" dirty="0"/>
              <a:t>当前扔的这一层 </a:t>
            </a:r>
            <a:r>
              <a:rPr lang="en-US" altLang="zh-CN" dirty="0"/>
              <a:t>+ </a:t>
            </a:r>
            <a:r>
              <a:rPr lang="zh-CN" altLang="en-US" dirty="0"/>
              <a:t>上面两个部分之和，就是总的最多能覆盖的楼层数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dp[k][t] = dp[k-1][t-1] + dp[k][t-1] + 1</a:t>
            </a:r>
            <a:br>
              <a:rPr lang="en-US" altLang="zh-CN" dirty="0"/>
            </a:br>
            <a:r>
              <a:rPr lang="zh-CN" altLang="en-US" dirty="0"/>
              <a:t>从 </a:t>
            </a:r>
            <a:r>
              <a:rPr lang="en-US" altLang="zh-CN" dirty="0"/>
              <a:t>t=1 </a:t>
            </a:r>
            <a:r>
              <a:rPr lang="zh-CN" altLang="en-US" dirty="0"/>
              <a:t>开始，逐步增加尝试次数</a:t>
            </a:r>
            <a:br>
              <a:rPr lang="en-US" altLang="zh-CN" dirty="0"/>
            </a:b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6353A7-7F1D-7196-AD16-79523475A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26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2627-E72B-3076-9C82-E9B7C3D97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ECFC20-7B37-A3F2-48F1-C54F9F9C1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2C4F48-B5F5-173D-5F00-99CBDB4A6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8BF5F-927F-73AB-EC8E-15CF8776C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1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3ED68-C7D1-E70F-B59C-8485BEE3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37E697-B9EB-6F26-2FE3-4D032173E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8AB87D-6D85-167A-6E52-AE18C24B7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亿级别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AFA936-559E-4BED-4FA4-33CDAF69C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25A2F-A082-CAE0-533C-7D0F368C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1B1401-F340-456F-8FA0-FC4DE484A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E1B1CE-64C0-C279-783F-722144B7B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EF0D0-3CF8-7AAC-9D50-61A5F9E879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213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62090618-8692-458b-b3f8-92b7cf0b20e2.source.4.zh-Hans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0ED5-C683-51F4-0876-F94687D3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EC1F23-7A65-E051-6761-FE6D16328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ACDC2F-910A-649F-2E67-D3BEB36E9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假设子问题最优：两种方案取最大值覆盖最坏的情况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**假设子问题最优**：两种方案取最大值覆盖最坏的情况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A8FB47-33F3-14F0-C871-FB70FF4F6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4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22F66-87CF-E59E-B052-FF6F1C3B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69CB0E-AC20-FFE6-D310-CC640C4A4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2B9653-4E24-884E-3146-AD3A0BB36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9698A-B85A-BADB-2EA7-3F1A59FBB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3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C145A-3BFE-0A98-0EAE-7D395B9F1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8A002A-D227-E478-E923-3BF1CE79E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7AA927-4E45-B77B-356B-D378236F0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规模几万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AD6B92-7436-B8E4-6590-1759361FB4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64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8D89B-85E1-CD4E-D908-5CE9C2F4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7C0684-31C6-3A98-B1F4-DBBDC2AAD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A0251E-7731-1ECF-9B3E-F0B0FCAA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37BFD-F575-F04A-1718-AA569BE59D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1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01BD-EFF1-217B-6EB9-113C9C2F5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35C0AE-281C-0B91-7C5A-953E97EA7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C873BD-056F-F3B1-2646-D997920BF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EABD2A-832B-B450-5A04-8ACD2292A5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521C-E162-9FB3-1C96-D5169ADA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CE844-2578-F229-2A7A-044378A1D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D1CD94-E594-527C-73D5-5A2C3770B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2616C6-B3B0-5A74-1A22-DB64E9807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14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82006-C52E-4264-1449-1E280219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D3E0BD-10A4-9B2B-3747-A0D7E8CD0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2C841C-B9A4-71CD-448C-879383B04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几百万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9FC66F-F0D9-B48F-6CA6-E1AE4DC50D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88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  <a:t>2025/5/16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customXml" Target="../ink/ink4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11" Type="http://schemas.openxmlformats.org/officeDocument/2006/relationships/image" Target="../media/image34.emf"/><Relationship Id="rId5" Type="http://schemas.openxmlformats.org/officeDocument/2006/relationships/image" Target="../media/image2.png"/><Relationship Id="rId10" Type="http://schemas.openxmlformats.org/officeDocument/2006/relationships/image" Target="../media/image33.jpeg"/><Relationship Id="rId4" Type="http://schemas.openxmlformats.org/officeDocument/2006/relationships/image" Target="../media/image30.jpeg"/><Relationship Id="rId9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7.jpe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36.jpeg"/><Relationship Id="rId11" Type="http://schemas.openxmlformats.org/officeDocument/2006/relationships/image" Target="../media/image38.jpeg"/><Relationship Id="rId5" Type="http://schemas.openxmlformats.org/officeDocument/2006/relationships/image" Target="../media/image2.png"/><Relationship Id="rId10" Type="http://schemas.openxmlformats.org/officeDocument/2006/relationships/image" Target="../media/image40.png"/><Relationship Id="rId4" Type="http://schemas.openxmlformats.org/officeDocument/2006/relationships/image" Target="../media/image35.jpe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customXml" Target="../ink/ink1.xml"/><Relationship Id="rId11" Type="http://schemas.openxmlformats.org/officeDocument/2006/relationships/image" Target="../media/image11.emf"/><Relationship Id="rId5" Type="http://schemas.openxmlformats.org/officeDocument/2006/relationships/image" Target="../media/image9.jpeg"/><Relationship Id="rId10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7.emf"/><Relationship Id="rId4" Type="http://schemas.openxmlformats.org/officeDocument/2006/relationships/image" Target="../media/image15.jpe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62286" cy="10287000"/>
          </a:xfrm>
          <a:custGeom>
            <a:avLst/>
            <a:gdLst/>
            <a:ahLst/>
            <a:cxnLst/>
            <a:rect l="l" t="t" r="r" b="b"/>
            <a:pathLst>
              <a:path w="6862286" h="10287000">
                <a:moveTo>
                  <a:pt x="0" y="0"/>
                </a:moveTo>
                <a:lnTo>
                  <a:pt x="6862286" y="0"/>
                </a:lnTo>
                <a:lnTo>
                  <a:pt x="6862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912265" y="5561898"/>
            <a:ext cx="952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78745" y="6094730"/>
            <a:ext cx="4357370" cy="82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ctr">
              <a:lnSpc>
                <a:spcPts val="42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19735" y="508635"/>
            <a:ext cx="17334865" cy="444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39000" y="4152555"/>
            <a:ext cx="1155786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algn="ctr" rtl="0"/>
            <a:r>
              <a:rPr lang="zh-CN" altLang="en-US" sz="54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实验四 动态规划</a:t>
            </a:r>
            <a:r>
              <a:rPr lang="en-US" altLang="zh-CN" sz="54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sz="54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鸡蛋掉落问题</a:t>
            </a:r>
            <a:r>
              <a:rPr lang="en-US" altLang="zh-CN" sz="8800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3</a:t>
            </a:r>
            <a:endParaRPr lang="en-US" sz="8800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0485" y="5540142"/>
            <a:ext cx="8178800" cy="78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汇报人：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sp>
        <p:nvSpPr>
          <p:cNvPr id="8" name="AutoShape 8"/>
          <p:cNvSpPr/>
          <p:nvPr/>
        </p:nvSpPr>
        <p:spPr>
          <a:xfrm>
            <a:off x="445135" y="9817735"/>
            <a:ext cx="17311370" cy="2349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9"/>
          <p:cNvSpPr/>
          <p:nvPr/>
        </p:nvSpPr>
        <p:spPr>
          <a:xfrm>
            <a:off x="445135" y="492760"/>
            <a:ext cx="28575" cy="932497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/>
          <p:cNvSpPr/>
          <p:nvPr/>
        </p:nvSpPr>
        <p:spPr>
          <a:xfrm>
            <a:off x="17728565" y="492125"/>
            <a:ext cx="6985" cy="93256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"/>
          <a:stretch>
            <a:fillRect/>
          </a:stretch>
        </p:blipFill>
        <p:spPr>
          <a:xfrm>
            <a:off x="11293475" y="8877300"/>
            <a:ext cx="2041457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C6F1-07C2-60CD-6B10-61273DFFE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2F2E1D7-E7FB-EDAC-231D-7458425E5C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71461"/>
            <a:ext cx="5257800" cy="286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215A28-F173-2E34-97B9-4F889915D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B7836D-BCFF-F2E6-4582-00034FEA1252}"/>
              </a:ext>
            </a:extLst>
          </p:cNvPr>
          <p:cNvSpPr txBox="1"/>
          <p:nvPr/>
        </p:nvSpPr>
        <p:spPr>
          <a:xfrm>
            <a:off x="152400" y="2882989"/>
            <a:ext cx="899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f(k)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 先减后增的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形函数，其最小值一定在某个拐点处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D97EC80-6C37-99BB-70BF-4228AE430508}"/>
              </a:ext>
            </a:extLst>
          </p:cNvPr>
          <p:cNvCxnSpPr>
            <a:cxnSpLocks/>
          </p:cNvCxnSpPr>
          <p:nvPr/>
        </p:nvCxnSpPr>
        <p:spPr>
          <a:xfrm>
            <a:off x="3730375" y="5890290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721E9BF-A129-EB78-19EA-4C4B898E049F}"/>
              </a:ext>
            </a:extLst>
          </p:cNvPr>
          <p:cNvSpPr txBox="1"/>
          <p:nvPr/>
        </p:nvSpPr>
        <p:spPr>
          <a:xfrm>
            <a:off x="-1097105" y="53564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决策单调性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DEA62C-D884-D70E-15B0-C69F195EFD17}"/>
              </a:ext>
            </a:extLst>
          </p:cNvPr>
          <p:cNvCxnSpPr>
            <a:cxnSpLocks/>
          </p:cNvCxnSpPr>
          <p:nvPr/>
        </p:nvCxnSpPr>
        <p:spPr>
          <a:xfrm flipV="1">
            <a:off x="11373676" y="1424481"/>
            <a:ext cx="5329719" cy="216487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FAAC544-C83E-37F3-9C51-A37AF95032F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369395" y="1348281"/>
            <a:ext cx="5334000" cy="224064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FF46A63-AAC1-2978-B674-FE6DC8AE6BE8}"/>
              </a:ext>
            </a:extLst>
          </p:cNvPr>
          <p:cNvSpPr txBox="1"/>
          <p:nvPr/>
        </p:nvSpPr>
        <p:spPr>
          <a:xfrm>
            <a:off x="9357006" y="3503258"/>
            <a:ext cx="2743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36376E-4991-220C-FB2F-A464648927F4}"/>
              </a:ext>
            </a:extLst>
          </p:cNvPr>
          <p:cNvSpPr txBox="1"/>
          <p:nvPr/>
        </p:nvSpPr>
        <p:spPr>
          <a:xfrm>
            <a:off x="9601199" y="729122"/>
            <a:ext cx="182880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dp[F1-k][E]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98E885F0-7356-6D1B-B8B7-E90D0BC50E33}"/>
                  </a:ext>
                </a:extLst>
              </p14:cNvPr>
              <p14:cNvContentPartPr/>
              <p14:nvPr/>
            </p14:nvContentPartPr>
            <p14:xfrm>
              <a:off x="14087502" y="2452577"/>
              <a:ext cx="32760" cy="504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DF419398-1DA2-AE0D-53F5-A39B1B0ED0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24862" y="2389577"/>
                <a:ext cx="158400" cy="176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EA5CB40-7873-3C47-063D-4E40A25146DF}"/>
              </a:ext>
            </a:extLst>
          </p:cNvPr>
          <p:cNvSpPr txBox="1"/>
          <p:nvPr/>
        </p:nvSpPr>
        <p:spPr>
          <a:xfrm>
            <a:off x="480775" y="4474401"/>
            <a:ext cx="89916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 —&gt;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增加不变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[F-k][E]     —&gt;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增加单调增加（楼层增加，鸡蛋不变）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204493A-24B3-7DF4-1241-CFE66918B99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2542699" y="951140"/>
            <a:ext cx="5334000" cy="224064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71CDE27E-D6DB-C433-F612-BFDB213BF218}"/>
              </a:ext>
            </a:extLst>
          </p:cNvPr>
          <p:cNvSpPr/>
          <p:nvPr/>
        </p:nvSpPr>
        <p:spPr>
          <a:xfrm>
            <a:off x="15045643" y="189186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EC6880-2F5D-49B4-1DA8-727F13B607B5}"/>
              </a:ext>
            </a:extLst>
          </p:cNvPr>
          <p:cNvSpPr txBox="1"/>
          <p:nvPr/>
        </p:nvSpPr>
        <p:spPr>
          <a:xfrm>
            <a:off x="2133600" y="6895161"/>
            <a:ext cx="388513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最小值点随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增加不减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38142B-77A1-322F-FA52-A4B93C7ACB9A}"/>
              </a:ext>
            </a:extLst>
          </p:cNvPr>
          <p:cNvSpPr txBox="1"/>
          <p:nvPr/>
        </p:nvSpPr>
        <p:spPr>
          <a:xfrm>
            <a:off x="11628298" y="266437"/>
            <a:ext cx="182880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dp[F2-k][E]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BEF7CA8-3699-5644-D47F-D3E8C0730403}"/>
              </a:ext>
            </a:extLst>
          </p:cNvPr>
          <p:cNvCxnSpPr>
            <a:cxnSpLocks/>
          </p:cNvCxnSpPr>
          <p:nvPr/>
        </p:nvCxnSpPr>
        <p:spPr>
          <a:xfrm>
            <a:off x="5635375" y="7185690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9CAB4AE-7563-BF66-0E36-DF21BF67F503}"/>
              </a:ext>
            </a:extLst>
          </p:cNvPr>
          <p:cNvSpPr txBox="1"/>
          <p:nvPr/>
        </p:nvSpPr>
        <p:spPr>
          <a:xfrm>
            <a:off x="7839395" y="6804689"/>
            <a:ext cx="800677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每次找最优点从上一次的最优点开始，直到最大值不减少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615B133-0EA3-FFA0-E489-71D57CEDFE2C}"/>
              </a:ext>
            </a:extLst>
          </p:cNvPr>
          <p:cNvCxnSpPr/>
          <p:nvPr/>
        </p:nvCxnSpPr>
        <p:spPr>
          <a:xfrm flipV="1">
            <a:off x="14664643" y="2310414"/>
            <a:ext cx="533400" cy="3046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15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" grpId="0"/>
      <p:bldP spid="7" grpId="0" animBg="1"/>
      <p:bldP spid="11" grpId="0"/>
      <p:bldP spid="12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D66B-C3F1-7BDE-0994-12CBF30F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4370BEC-0CAA-488C-737F-3F7CAC9FC9B8}"/>
              </a:ext>
            </a:extLst>
          </p:cNvPr>
          <p:cNvSpPr txBox="1"/>
          <p:nvPr/>
        </p:nvSpPr>
        <p:spPr>
          <a:xfrm>
            <a:off x="457200" y="1525286"/>
            <a:ext cx="8458200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边界情况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—&gt; DP(0,j)=0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en-US" altLang="zh-CN" sz="2000" b="1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DP(i,0)=0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     —&gt; DP(1,j)=1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89F046-95D2-C868-B8B6-54F1F69D7996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填表过程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F1EC45-E70D-362D-125D-79E747DC6471}"/>
              </a:ext>
            </a:extLst>
          </p:cNvPr>
          <p:cNvSpPr txBox="1"/>
          <p:nvPr/>
        </p:nvSpPr>
        <p:spPr>
          <a:xfrm>
            <a:off x="11655104" y="-9569"/>
            <a:ext cx="278138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F=5,E=3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1A330F-A5AB-8C21-C4DE-1AC0A6F2DAC7}"/>
              </a:ext>
            </a:extLst>
          </p:cNvPr>
          <p:cNvSpPr txBox="1"/>
          <p:nvPr/>
        </p:nvSpPr>
        <p:spPr>
          <a:xfrm>
            <a:off x="381000" y="6415432"/>
            <a:ext cx="9942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外层鸡蛋数递增，内层楼层递增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保证需要的每个子问题解都有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3A2751-4F40-01E3-A15C-544CF7422EF1}"/>
              </a:ext>
            </a:extLst>
          </p:cNvPr>
          <p:cNvSpPr txBox="1"/>
          <p:nvPr/>
        </p:nvSpPr>
        <p:spPr>
          <a:xfrm>
            <a:off x="457200" y="3637773"/>
            <a:ext cx="8458200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终止条件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left&gt;right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DP[f-k][e]=DP[k-1][e-1]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C5F726-A9DE-A2EE-EC08-19994AEF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311" y="4000500"/>
            <a:ext cx="6119908" cy="30523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163E39-52F0-4B30-0A7A-98577FAAB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749" y="7234676"/>
            <a:ext cx="6119908" cy="30523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58A7FD-F32B-7A5F-67D5-74315B0FD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167" y="809581"/>
            <a:ext cx="5971255" cy="294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920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0623-494F-5B3B-FC16-9DDB069A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9B6A29-12C9-678A-B3A3-F1198DBF3D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E0CE54-069F-14AE-129D-5C14F114E0CC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B4C10D-1360-FFE1-8815-C474787CE197}"/>
              </a:ext>
            </a:extLst>
          </p:cNvPr>
          <p:cNvSpPr txBox="1"/>
          <p:nvPr/>
        </p:nvSpPr>
        <p:spPr>
          <a:xfrm>
            <a:off x="3673193" y="1368028"/>
            <a:ext cx="3962400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外层循环：鸡蛋数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内存循环：楼层数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B522477-A43F-A35B-A689-E56DD686D855}"/>
              </a:ext>
            </a:extLst>
          </p:cNvPr>
          <p:cNvCxnSpPr>
            <a:cxnSpLocks/>
          </p:cNvCxnSpPr>
          <p:nvPr/>
        </p:nvCxnSpPr>
        <p:spPr>
          <a:xfrm>
            <a:off x="8168993" y="2303431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6399A60-45C3-6307-3F00-6F35F01E0394}"/>
                  </a:ext>
                </a:extLst>
              </p:cNvPr>
              <p:cNvSpPr txBox="1"/>
              <p:nvPr/>
            </p:nvSpPr>
            <p:spPr>
              <a:xfrm>
                <a:off x="10668191" y="1884627"/>
                <a:ext cx="5626139" cy="66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6399A60-45C3-6307-3F00-6F35F0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91" y="1884627"/>
                <a:ext cx="5626139" cy="662554"/>
              </a:xfrm>
              <a:prstGeom prst="rect">
                <a:avLst/>
              </a:prstGeom>
              <a:blipFill>
                <a:blip r:embed="rId5"/>
                <a:stretch>
                  <a:fillRect l="-2167" b="-24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B3DF3DA-CC1D-EDEF-6E6C-4DF7748C4E59}"/>
              </a:ext>
            </a:extLst>
          </p:cNvPr>
          <p:cNvSpPr txBox="1"/>
          <p:nvPr/>
        </p:nvSpPr>
        <p:spPr>
          <a:xfrm>
            <a:off x="1922769" y="3850935"/>
            <a:ext cx="40230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=30   O(n)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CEB6AFB-10CE-C176-8F1C-95B2C15C8B0C}"/>
              </a:ext>
            </a:extLst>
          </p:cNvPr>
          <p:cNvSpPr txBox="1"/>
          <p:nvPr/>
        </p:nvSpPr>
        <p:spPr>
          <a:xfrm>
            <a:off x="8473866" y="3828862"/>
            <a:ext cx="368512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固定楼层数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=10000 O(n)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11487-F523-5C57-1E9A-5AA525903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79" y="4945934"/>
            <a:ext cx="6046299" cy="4627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FF4FF4-7111-4B5B-47C6-C1E957EC4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528" y="4604924"/>
            <a:ext cx="6741729" cy="51600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6B162F-BDAD-8809-3233-C054ED271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4000500"/>
            <a:ext cx="2790713" cy="51943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299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25F4E-731E-86AA-4284-66363E2CD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3343E79-6DE3-E73A-FCC3-8201727715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9" y="1901155"/>
            <a:ext cx="5257800" cy="286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A5D6A3-2AFC-F7D9-4154-BA3AA442BB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CB9D20-490A-5620-67C8-F90E1666B49A}"/>
              </a:ext>
            </a:extLst>
          </p:cNvPr>
          <p:cNvSpPr txBox="1"/>
          <p:nvPr/>
        </p:nvSpPr>
        <p:spPr>
          <a:xfrm>
            <a:off x="7158519" y="1247442"/>
            <a:ext cx="83058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 ——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上一层鸡蛋数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k-1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层结果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pre[k-1]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07A489-9A06-3490-95BA-2178B8F8E8D4}"/>
              </a:ext>
            </a:extLst>
          </p:cNvPr>
          <p:cNvSpPr txBox="1"/>
          <p:nvPr/>
        </p:nvSpPr>
        <p:spPr>
          <a:xfrm>
            <a:off x="376999" y="7075469"/>
            <a:ext cx="693820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将二维数组化为两个一维数组：空间复杂度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O(KN)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072A5DE-382D-FC77-6AFA-9FEEB8F05917}"/>
              </a:ext>
            </a:extLst>
          </p:cNvPr>
          <p:cNvSpPr txBox="1"/>
          <p:nvPr/>
        </p:nvSpPr>
        <p:spPr>
          <a:xfrm>
            <a:off x="381000" y="528335"/>
            <a:ext cx="2651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滚动数组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D5EC42-0FB2-9753-D00B-B1E496E3F8F0}"/>
              </a:ext>
            </a:extLst>
          </p:cNvPr>
          <p:cNvSpPr txBox="1"/>
          <p:nvPr/>
        </p:nvSpPr>
        <p:spPr>
          <a:xfrm>
            <a:off x="7158518" y="2202614"/>
            <a:ext cx="853868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dp[F-k][E]    ——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当前层鸡蛋数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F-k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层结果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cur[F-k]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4DDD4-C005-3C86-8DB2-DB923FD0C757}"/>
              </a:ext>
            </a:extLst>
          </p:cNvPr>
          <p:cNvSpPr txBox="1"/>
          <p:nvPr/>
        </p:nvSpPr>
        <p:spPr>
          <a:xfrm>
            <a:off x="8534401" y="261734"/>
            <a:ext cx="4267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外层鸡蛋数，内层楼层数递增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7BAFCF-76F5-162B-4255-A6F8DC7900FE}"/>
              </a:ext>
            </a:extLst>
          </p:cNvPr>
          <p:cNvSpPr txBox="1"/>
          <p:nvPr/>
        </p:nvSpPr>
        <p:spPr>
          <a:xfrm>
            <a:off x="250097" y="4315616"/>
            <a:ext cx="8458200" cy="224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初始情况</a:t>
            </a:r>
            <a:endParaRPr lang="en-US" altLang="zh-CN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                  —&gt; cur[0]=0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未填楼层                                   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 cur[0]=INT_MAX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只有一个鸡蛋 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楼层数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pre[</a:t>
            </a: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]=</a:t>
            </a: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E473D0-75AF-B66D-CC58-9FBAE3721C34}"/>
              </a:ext>
            </a:extLst>
          </p:cNvPr>
          <p:cNvSpPr txBox="1"/>
          <p:nvPr/>
        </p:nvSpPr>
        <p:spPr>
          <a:xfrm>
            <a:off x="244960" y="2984592"/>
            <a:ext cx="677742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只依赖上一层状态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上一层鸡蛋数所求结果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298462C-FB82-0E65-2C28-9406F1B9DA79}"/>
              </a:ext>
            </a:extLst>
          </p:cNvPr>
          <p:cNvCxnSpPr/>
          <p:nvPr/>
        </p:nvCxnSpPr>
        <p:spPr>
          <a:xfrm flipV="1">
            <a:off x="5715000" y="1638300"/>
            <a:ext cx="1295400" cy="4059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B260896-ACC2-8013-EBC6-9CFCD3E61899}"/>
              </a:ext>
            </a:extLst>
          </p:cNvPr>
          <p:cNvCxnSpPr>
            <a:cxnSpLocks/>
          </p:cNvCxnSpPr>
          <p:nvPr/>
        </p:nvCxnSpPr>
        <p:spPr>
          <a:xfrm>
            <a:off x="5715000" y="2031473"/>
            <a:ext cx="1295400" cy="5053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BD0B562-2071-846D-9793-C39E049E0B25}"/>
              </a:ext>
            </a:extLst>
          </p:cNvPr>
          <p:cNvSpPr txBox="1"/>
          <p:nvPr/>
        </p:nvSpPr>
        <p:spPr>
          <a:xfrm>
            <a:off x="9421404" y="4102868"/>
            <a:ext cx="510539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得到当前第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层结果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cur[F]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C43F29E-09C1-AA7C-97B6-7197C3EA7E7E}"/>
              </a:ext>
            </a:extLst>
          </p:cNvPr>
          <p:cNvSpPr txBox="1"/>
          <p:nvPr/>
        </p:nvSpPr>
        <p:spPr>
          <a:xfrm>
            <a:off x="15495998" y="1366834"/>
            <a:ext cx="229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上一层已求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CA33B8A-BB9F-066B-3CAF-F7AAB122376B}"/>
              </a:ext>
            </a:extLst>
          </p:cNvPr>
          <p:cNvSpPr txBox="1"/>
          <p:nvPr/>
        </p:nvSpPr>
        <p:spPr>
          <a:xfrm>
            <a:off x="15464319" y="2339401"/>
            <a:ext cx="229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当前层已求</a:t>
            </a:r>
          </a:p>
        </p:txBody>
      </p:sp>
      <p:sp>
        <p:nvSpPr>
          <p:cNvPr id="69" name="右大括号 68">
            <a:extLst>
              <a:ext uri="{FF2B5EF4-FFF2-40B4-BE49-F238E27FC236}">
                <a16:creationId xmlns:a16="http://schemas.microsoft.com/office/drawing/2014/main" id="{AFE42E38-A249-2B5D-3F55-A48885932954}"/>
              </a:ext>
            </a:extLst>
          </p:cNvPr>
          <p:cNvSpPr/>
          <p:nvPr/>
        </p:nvSpPr>
        <p:spPr>
          <a:xfrm rot="5400000">
            <a:off x="10937830" y="-259179"/>
            <a:ext cx="747175" cy="7703683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F43A856-7174-944C-6D4F-95BC4E9CDAE2}"/>
              </a:ext>
            </a:extLst>
          </p:cNvPr>
          <p:cNvSpPr txBox="1"/>
          <p:nvPr/>
        </p:nvSpPr>
        <p:spPr>
          <a:xfrm>
            <a:off x="10363200" y="2844073"/>
            <a:ext cx="273625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枚举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C31E552-3712-4C78-FE7A-5505CC7E1B2B}"/>
              </a:ext>
            </a:extLst>
          </p:cNvPr>
          <p:cNvCxnSpPr>
            <a:cxnSpLocks/>
          </p:cNvCxnSpPr>
          <p:nvPr/>
        </p:nvCxnSpPr>
        <p:spPr>
          <a:xfrm>
            <a:off x="6455949" y="7810500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BEC15289-D62C-888F-8E25-BBFD2F3E23EB}"/>
              </a:ext>
            </a:extLst>
          </p:cNvPr>
          <p:cNvSpPr txBox="1"/>
          <p:nvPr/>
        </p:nvSpPr>
        <p:spPr>
          <a:xfrm>
            <a:off x="5257800" y="8854900"/>
            <a:ext cx="299919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 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为楼层数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3F4E8C3-9118-E08A-325B-D73ABBACBD22}"/>
              </a:ext>
            </a:extLst>
          </p:cNvPr>
          <p:cNvCxnSpPr>
            <a:cxnSpLocks/>
          </p:cNvCxnSpPr>
          <p:nvPr/>
        </p:nvCxnSpPr>
        <p:spPr>
          <a:xfrm>
            <a:off x="1828800" y="7810500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A54B3C9-CAE4-C432-E56C-459F53C7B638}"/>
              </a:ext>
            </a:extLst>
          </p:cNvPr>
          <p:cNvSpPr txBox="1"/>
          <p:nvPr/>
        </p:nvSpPr>
        <p:spPr>
          <a:xfrm>
            <a:off x="376999" y="8878874"/>
            <a:ext cx="357469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代价：只保留前一层结果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3646A5-308D-B710-05DD-A61147E3968C}"/>
              </a:ext>
            </a:extLst>
          </p:cNvPr>
          <p:cNvSpPr txBox="1"/>
          <p:nvPr/>
        </p:nvSpPr>
        <p:spPr>
          <a:xfrm>
            <a:off x="10058400" y="5829300"/>
            <a:ext cx="29718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求下一层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滚动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8DDEA43-F79D-7128-3C32-0CCCB0F26316}"/>
              </a:ext>
            </a:extLst>
          </p:cNvPr>
          <p:cNvSpPr txBox="1"/>
          <p:nvPr/>
        </p:nvSpPr>
        <p:spPr>
          <a:xfrm>
            <a:off x="10363200" y="6714217"/>
            <a:ext cx="2438400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pre[0] =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cur[0]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pre[1] =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cur[1]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pre[2] =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cur[2]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f-1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cur[f-1]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B909CDA-F1E2-FC15-EB5D-FCDE6271A3CA}"/>
              </a:ext>
            </a:extLst>
          </p:cNvPr>
          <p:cNvCxnSpPr>
            <a:cxnSpLocks/>
          </p:cNvCxnSpPr>
          <p:nvPr/>
        </p:nvCxnSpPr>
        <p:spPr>
          <a:xfrm>
            <a:off x="11427858" y="4856252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2546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2" grpId="0"/>
      <p:bldP spid="20" grpId="0"/>
      <p:bldP spid="36" grpId="0"/>
      <p:bldP spid="67" grpId="0"/>
      <p:bldP spid="68" grpId="0"/>
      <p:bldP spid="69" grpId="0" animBg="1"/>
      <p:bldP spid="70" grpId="0"/>
      <p:bldP spid="73" grpId="0"/>
      <p:bldP spid="76" grpId="0"/>
      <p:bldP spid="77" grpId="0"/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1CA75CE-BA28-3948-A92C-AFE922F6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637" y="5535696"/>
            <a:ext cx="6082206" cy="46552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B50F3F-63D4-ECB4-249E-3BA10FB6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45" y="5660921"/>
            <a:ext cx="5912395" cy="45252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E88040-73A4-D1E1-2131-38275A9A0A9D}"/>
              </a:ext>
            </a:extLst>
          </p:cNvPr>
          <p:cNvSpPr txBox="1"/>
          <p:nvPr/>
        </p:nvSpPr>
        <p:spPr>
          <a:xfrm>
            <a:off x="523982" y="369645"/>
            <a:ext cx="6244119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Before:dp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[3][2] -&gt; </a:t>
            </a: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Now:cur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947F8B-B55E-ED84-B1FE-19B9BB34FCFF}"/>
              </a:ext>
            </a:extLst>
          </p:cNvPr>
          <p:cNvSpPr txBox="1"/>
          <p:nvPr/>
        </p:nvSpPr>
        <p:spPr>
          <a:xfrm>
            <a:off x="1273076" y="3504788"/>
            <a:ext cx="4411894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pre[0]=0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cur[0]=0)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48CCD1-FBB9-41CC-622F-37478301FE3B}"/>
              </a:ext>
            </a:extLst>
          </p:cNvPr>
          <p:cNvSpPr txBox="1"/>
          <p:nvPr/>
        </p:nvSpPr>
        <p:spPr>
          <a:xfrm>
            <a:off x="1510330" y="1878895"/>
            <a:ext cx="39373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Floor=1-&gt;cur[1]=1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D1BA0A3-A1F6-B61E-0095-23EB7432B91A}"/>
              </a:ext>
            </a:extLst>
          </p:cNvPr>
          <p:cNvCxnSpPr>
            <a:cxnSpLocks/>
          </p:cNvCxnSpPr>
          <p:nvPr/>
        </p:nvCxnSpPr>
        <p:spPr>
          <a:xfrm flipV="1">
            <a:off x="2902461" y="2657550"/>
            <a:ext cx="0" cy="6162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6AFCA16-D1BF-AAC2-0708-2ADADE30DD2E}"/>
              </a:ext>
            </a:extLst>
          </p:cNvPr>
          <p:cNvSpPr txBox="1"/>
          <p:nvPr/>
        </p:nvSpPr>
        <p:spPr>
          <a:xfrm>
            <a:off x="447531" y="3528932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3BE5D07-1AA1-D57B-AE05-979260208017}"/>
              </a:ext>
            </a:extLst>
          </p:cNvPr>
          <p:cNvSpPr txBox="1"/>
          <p:nvPr/>
        </p:nvSpPr>
        <p:spPr>
          <a:xfrm>
            <a:off x="6814140" y="3510541"/>
            <a:ext cx="4411894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pre[0]=0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cur[1]=1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FC3DC8C-2E0E-C082-6ED5-21C529FB2AB7}"/>
              </a:ext>
            </a:extLst>
          </p:cNvPr>
          <p:cNvSpPr txBox="1"/>
          <p:nvPr/>
        </p:nvSpPr>
        <p:spPr>
          <a:xfrm>
            <a:off x="7051394" y="1884648"/>
            <a:ext cx="39373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Floor=2-&gt;cur[2]=2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5450893-756D-1F81-49E4-060A1A858F0A}"/>
              </a:ext>
            </a:extLst>
          </p:cNvPr>
          <p:cNvCxnSpPr>
            <a:cxnSpLocks/>
          </p:cNvCxnSpPr>
          <p:nvPr/>
        </p:nvCxnSpPr>
        <p:spPr>
          <a:xfrm flipV="1">
            <a:off x="8443525" y="2663303"/>
            <a:ext cx="0" cy="6162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A105CE0-D0BC-F4B4-243E-E2C396DD9966}"/>
              </a:ext>
            </a:extLst>
          </p:cNvPr>
          <p:cNvSpPr txBox="1"/>
          <p:nvPr/>
        </p:nvSpPr>
        <p:spPr>
          <a:xfrm>
            <a:off x="5988595" y="3534685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EF50D93-9A00-2C8E-7866-B81FBB171F94}"/>
              </a:ext>
            </a:extLst>
          </p:cNvPr>
          <p:cNvSpPr txBox="1"/>
          <p:nvPr/>
        </p:nvSpPr>
        <p:spPr>
          <a:xfrm>
            <a:off x="6814140" y="4038876"/>
            <a:ext cx="4411894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pre[1]=1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cur[0]=0)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3E46B76-6A67-DEF7-EE65-232516686CCD}"/>
              </a:ext>
            </a:extLst>
          </p:cNvPr>
          <p:cNvSpPr txBox="1"/>
          <p:nvPr/>
        </p:nvSpPr>
        <p:spPr>
          <a:xfrm>
            <a:off x="5988595" y="4063020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k=2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9BFD5D9-335F-C337-DBDD-6A47C1F3DC76}"/>
              </a:ext>
            </a:extLst>
          </p:cNvPr>
          <p:cNvSpPr txBox="1"/>
          <p:nvPr/>
        </p:nvSpPr>
        <p:spPr>
          <a:xfrm>
            <a:off x="12183346" y="3500079"/>
            <a:ext cx="3937386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pre[0]=0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cur[2]=2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56484C6-B023-5DF7-7640-44161D7595D0}"/>
              </a:ext>
            </a:extLst>
          </p:cNvPr>
          <p:cNvSpPr txBox="1"/>
          <p:nvPr/>
        </p:nvSpPr>
        <p:spPr>
          <a:xfrm>
            <a:off x="12420600" y="1874186"/>
            <a:ext cx="39373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Floor=3-&gt;cur[3]=2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D6DC5885-A47D-D32E-4A04-B837DDF5F089}"/>
              </a:ext>
            </a:extLst>
          </p:cNvPr>
          <p:cNvCxnSpPr>
            <a:cxnSpLocks/>
          </p:cNvCxnSpPr>
          <p:nvPr/>
        </p:nvCxnSpPr>
        <p:spPr>
          <a:xfrm flipV="1">
            <a:off x="13812731" y="2652841"/>
            <a:ext cx="0" cy="6162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C690254-2A5B-8B90-EE22-3839CC510E3C}"/>
              </a:ext>
            </a:extLst>
          </p:cNvPr>
          <p:cNvSpPr txBox="1"/>
          <p:nvPr/>
        </p:nvSpPr>
        <p:spPr>
          <a:xfrm>
            <a:off x="11357801" y="3524223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1503DA7-43C1-C877-1870-51E6C26BE911}"/>
              </a:ext>
            </a:extLst>
          </p:cNvPr>
          <p:cNvSpPr txBox="1"/>
          <p:nvPr/>
        </p:nvSpPr>
        <p:spPr>
          <a:xfrm>
            <a:off x="12183346" y="4028414"/>
            <a:ext cx="4411894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pre[1]=1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cur[1]=1)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560077C-2B12-52C4-4A2C-587616C4A3F6}"/>
              </a:ext>
            </a:extLst>
          </p:cNvPr>
          <p:cNvSpPr txBox="1"/>
          <p:nvPr/>
        </p:nvSpPr>
        <p:spPr>
          <a:xfrm>
            <a:off x="11357801" y="4052558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k=2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6C95751-B192-B4CB-1B72-6E00EB81C618}"/>
              </a:ext>
            </a:extLst>
          </p:cNvPr>
          <p:cNvSpPr txBox="1"/>
          <p:nvPr/>
        </p:nvSpPr>
        <p:spPr>
          <a:xfrm>
            <a:off x="12209888" y="4533033"/>
            <a:ext cx="3937386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pre[2]=2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cur[0]=0)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5C66533-EABD-53E6-907C-B4D4865A0A87}"/>
              </a:ext>
            </a:extLst>
          </p:cNvPr>
          <p:cNvSpPr txBox="1"/>
          <p:nvPr/>
        </p:nvSpPr>
        <p:spPr>
          <a:xfrm>
            <a:off x="11384343" y="4557177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k=3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750653B-6DC7-76A4-3EF4-567755504A26}"/>
              </a:ext>
            </a:extLst>
          </p:cNvPr>
          <p:cNvSpPr txBox="1"/>
          <p:nvPr/>
        </p:nvSpPr>
        <p:spPr>
          <a:xfrm>
            <a:off x="1474582" y="378635"/>
            <a:ext cx="3505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依赖上一层（鸡蛋数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7D52689-46F9-4EF2-6AE2-57E9822E136C}"/>
                  </a:ext>
                </a:extLst>
              </p:cNvPr>
              <p:cNvSpPr txBox="1"/>
              <p:nvPr/>
            </p:nvSpPr>
            <p:spPr>
              <a:xfrm>
                <a:off x="1273932" y="4815314"/>
                <a:ext cx="4023017" cy="589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固定鸡蛋数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=20  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7D52689-46F9-4EF2-6AE2-57E9822E1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32" y="4815314"/>
                <a:ext cx="4023017" cy="589520"/>
              </a:xfrm>
              <a:prstGeom prst="rect">
                <a:avLst/>
              </a:prstGeom>
              <a:blipFill>
                <a:blip r:embed="rId4"/>
                <a:stretch>
                  <a:fillRect l="-2424" b="-22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67A9589-3EC3-0695-8627-B99930C8AD76}"/>
              </a:ext>
            </a:extLst>
          </p:cNvPr>
          <p:cNvSpPr txBox="1"/>
          <p:nvPr/>
        </p:nvSpPr>
        <p:spPr>
          <a:xfrm>
            <a:off x="6715764" y="4815314"/>
            <a:ext cx="40230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=30   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CE535C-8BB8-156D-D272-A26F6BCB1045}"/>
              </a:ext>
            </a:extLst>
          </p:cNvPr>
          <p:cNvSpPr txBox="1"/>
          <p:nvPr/>
        </p:nvSpPr>
        <p:spPr>
          <a:xfrm>
            <a:off x="13218493" y="5806473"/>
            <a:ext cx="40230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加上滚动数组稍微变快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35DC6D1-ECA7-B158-5353-3B431FCC8DE5}"/>
              </a:ext>
            </a:extLst>
          </p:cNvPr>
          <p:cNvCxnSpPr>
            <a:cxnSpLocks/>
          </p:cNvCxnSpPr>
          <p:nvPr/>
        </p:nvCxnSpPr>
        <p:spPr>
          <a:xfrm>
            <a:off x="15011400" y="6736639"/>
            <a:ext cx="0" cy="9839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769C578-92F6-B68F-2271-BB36F90813A1}"/>
              </a:ext>
            </a:extLst>
          </p:cNvPr>
          <p:cNvSpPr txBox="1"/>
          <p:nvPr/>
        </p:nvSpPr>
        <p:spPr>
          <a:xfrm>
            <a:off x="12649200" y="7962900"/>
            <a:ext cx="496268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更少的内存使用，缓存命中率更高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3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58BD-978B-8F8D-4211-FAA2EAA3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2A4086-99E7-BE5F-0BBA-BC474C23F7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6615F9-DD8D-E8D6-BA05-B1BA80A1016C}"/>
              </a:ext>
            </a:extLst>
          </p:cNvPr>
          <p:cNvSpPr txBox="1"/>
          <p:nvPr/>
        </p:nvSpPr>
        <p:spPr>
          <a:xfrm>
            <a:off x="5410200" y="3556044"/>
            <a:ext cx="120396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碎了（临界楼层在下面）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个蛋，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次机会 → 可查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dp[k-1][t-1]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B93363-1A95-1A8A-FDBC-1A12DC3D93E0}"/>
              </a:ext>
            </a:extLst>
          </p:cNvPr>
          <p:cNvSpPr txBox="1"/>
          <p:nvPr/>
        </p:nvSpPr>
        <p:spPr>
          <a:xfrm>
            <a:off x="274367" y="1731676"/>
            <a:ext cx="7726634" cy="105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核心思想：从结果的角度思考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“最少试验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次，有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个鸡蛋，最多能确定多少层楼的临界值？”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52716DE-4A87-5AE4-FFB5-35612F86D710}"/>
              </a:ext>
            </a:extLst>
          </p:cNvPr>
          <p:cNvCxnSpPr>
            <a:cxnSpLocks/>
          </p:cNvCxnSpPr>
          <p:nvPr/>
        </p:nvCxnSpPr>
        <p:spPr>
          <a:xfrm>
            <a:off x="8382000" y="2526823"/>
            <a:ext cx="11541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4E9C3A6-583A-8FA5-3194-E9C9FB1E74F5}"/>
              </a:ext>
            </a:extLst>
          </p:cNvPr>
          <p:cNvSpPr txBox="1"/>
          <p:nvPr/>
        </p:nvSpPr>
        <p:spPr>
          <a:xfrm>
            <a:off x="10287000" y="1866900"/>
            <a:ext cx="700374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dp[k][t]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表示：有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个鸡蛋，最少试验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能检测的楼层数为多少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8B37E0-03BE-45C7-3266-4A02163C42FC}"/>
              </a:ext>
            </a:extLst>
          </p:cNvPr>
          <p:cNvSpPr txBox="1"/>
          <p:nvPr/>
        </p:nvSpPr>
        <p:spPr>
          <a:xfrm>
            <a:off x="-1524000" y="591627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</a:t>
            </a:r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endParaRPr lang="zh-CN" altLang="en-US" sz="48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6C1066-424A-9734-BCA2-9BB8C25B3625}"/>
              </a:ext>
            </a:extLst>
          </p:cNvPr>
          <p:cNvSpPr txBox="1"/>
          <p:nvPr/>
        </p:nvSpPr>
        <p:spPr>
          <a:xfrm>
            <a:off x="754684" y="5141637"/>
            <a:ext cx="3542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次从某一层扔鸡蛋：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4D54A56E-3B03-5FD0-F583-D5206340762F}"/>
              </a:ext>
            </a:extLst>
          </p:cNvPr>
          <p:cNvSpPr/>
          <p:nvPr/>
        </p:nvSpPr>
        <p:spPr>
          <a:xfrm>
            <a:off x="4463250" y="3892065"/>
            <a:ext cx="674700" cy="2960810"/>
          </a:xfrm>
          <a:prstGeom prst="leftBrace">
            <a:avLst>
              <a:gd name="adj1" fmla="val 12901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A0196B-D26D-224B-35AF-A4813A96CD8A}"/>
              </a:ext>
            </a:extLst>
          </p:cNvPr>
          <p:cNvSpPr txBox="1"/>
          <p:nvPr/>
        </p:nvSpPr>
        <p:spPr>
          <a:xfrm>
            <a:off x="1451000" y="5677270"/>
            <a:ext cx="180680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暴露子问题</a:t>
            </a:r>
            <a:endParaRPr lang="en-US" altLang="zh-CN" sz="2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2C13B8-44B1-19BB-D84B-CC8F7584BF2E}"/>
              </a:ext>
            </a:extLst>
          </p:cNvPr>
          <p:cNvSpPr txBox="1"/>
          <p:nvPr/>
        </p:nvSpPr>
        <p:spPr>
          <a:xfrm>
            <a:off x="5410200" y="6378963"/>
            <a:ext cx="124206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没碎（临界楼层在上面）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还有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个蛋，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次机会 → 可查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dp[k][t-1]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D8979D0-2B16-4FC2-7EFC-5D6CC8DD2C4D}"/>
              </a:ext>
            </a:extLst>
          </p:cNvPr>
          <p:cNvCxnSpPr>
            <a:cxnSpLocks/>
          </p:cNvCxnSpPr>
          <p:nvPr/>
        </p:nvCxnSpPr>
        <p:spPr>
          <a:xfrm>
            <a:off x="7391400" y="4229470"/>
            <a:ext cx="0" cy="6096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9365878-D2AE-F94C-88FA-2B257893325C}"/>
              </a:ext>
            </a:extLst>
          </p:cNvPr>
          <p:cNvCxnSpPr>
            <a:cxnSpLocks/>
          </p:cNvCxnSpPr>
          <p:nvPr/>
        </p:nvCxnSpPr>
        <p:spPr>
          <a:xfrm flipV="1">
            <a:off x="7391400" y="5753470"/>
            <a:ext cx="0" cy="5923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4A9EB04-53EC-9CF5-5938-0605AB1B39EF}"/>
              </a:ext>
            </a:extLst>
          </p:cNvPr>
          <p:cNvSpPr txBox="1"/>
          <p:nvPr/>
        </p:nvSpPr>
        <p:spPr>
          <a:xfrm>
            <a:off x="6553200" y="4953973"/>
            <a:ext cx="266699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范围相加</a:t>
            </a:r>
            <a:r>
              <a: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本楼层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1D66D2-B021-D4E9-502D-0315B5A5C5E1}"/>
              </a:ext>
            </a:extLst>
          </p:cNvPr>
          <p:cNvCxnSpPr>
            <a:cxnSpLocks/>
          </p:cNvCxnSpPr>
          <p:nvPr/>
        </p:nvCxnSpPr>
        <p:spPr>
          <a:xfrm>
            <a:off x="9525000" y="5262717"/>
            <a:ext cx="11541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6101789-E06A-EB1E-43BE-9B0D90009321}"/>
              </a:ext>
            </a:extLst>
          </p:cNvPr>
          <p:cNvSpPr txBox="1"/>
          <p:nvPr/>
        </p:nvSpPr>
        <p:spPr>
          <a:xfrm>
            <a:off x="11125200" y="5002041"/>
            <a:ext cx="8005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dp[k][t] = dp[k-1][t-1] + dp[k][t-1] + 1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31B6A0-00DD-8490-91DD-62F65532E103}"/>
              </a:ext>
            </a:extLst>
          </p:cNvPr>
          <p:cNvSpPr txBox="1"/>
          <p:nvPr/>
        </p:nvSpPr>
        <p:spPr>
          <a:xfrm>
            <a:off x="7435050" y="7514017"/>
            <a:ext cx="5892228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终止条件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最多覆盖楼层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&gt;=F --&gt; 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层最少需要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56BD1B-A3A9-9398-28E9-82AAFEAAB050}"/>
              </a:ext>
            </a:extLst>
          </p:cNvPr>
          <p:cNvSpPr txBox="1"/>
          <p:nvPr/>
        </p:nvSpPr>
        <p:spPr>
          <a:xfrm>
            <a:off x="914400" y="7514017"/>
            <a:ext cx="5892229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思路逻辑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t=1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开始，逐步增加尝试次数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623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8" grpId="0"/>
      <p:bldP spid="3" grpId="0" animBg="1"/>
      <p:bldP spid="4" grpId="0"/>
      <p:bldP spid="7" grpId="0"/>
      <p:bldP spid="18" grpId="0"/>
      <p:bldP spid="20" grpId="0"/>
      <p:bldP spid="24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E41BD-B50B-503A-81C2-1CC9DFB0F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CB9811-DAFC-66E9-25BD-A26E9BC19F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C29DE7-2A40-53D9-1DBE-9269BF0FF457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填表过程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D0B6A1-A69F-B7E2-7685-E3F964CFB442}"/>
              </a:ext>
            </a:extLst>
          </p:cNvPr>
          <p:cNvSpPr txBox="1"/>
          <p:nvPr/>
        </p:nvSpPr>
        <p:spPr>
          <a:xfrm>
            <a:off x="8524827" y="543101"/>
            <a:ext cx="281379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E=5,T=3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9E964A-B0E5-0A77-9445-E87A17CD78B5}"/>
              </a:ext>
            </a:extLst>
          </p:cNvPr>
          <p:cNvSpPr txBox="1"/>
          <p:nvPr/>
        </p:nvSpPr>
        <p:spPr>
          <a:xfrm>
            <a:off x="2667000" y="4086861"/>
            <a:ext cx="152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按列填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A78C9C-940D-22CA-AF38-819051DC8C92}"/>
              </a:ext>
            </a:extLst>
          </p:cNvPr>
          <p:cNvSpPr txBox="1"/>
          <p:nvPr/>
        </p:nvSpPr>
        <p:spPr>
          <a:xfrm>
            <a:off x="565009" y="1769887"/>
            <a:ext cx="5486400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边界情况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—&gt; DP(i,0)=0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   —&gt; DP(0,t)=0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DD2FA7-90A6-447C-8A20-B5BE4494F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001" y="1783194"/>
            <a:ext cx="5097045" cy="24781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038AE7-2A9D-A111-5D75-FA767D799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4833531"/>
            <a:ext cx="5080646" cy="27508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4B04B2-4871-A606-E800-A08CCC107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367" y="4795355"/>
            <a:ext cx="5229685" cy="28315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025A46-B08B-ECB9-A9C3-88A603662C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3321" y="4795355"/>
            <a:ext cx="5094679" cy="27508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6C24FD-09C7-F9D2-D2CE-22AEFEE0CC61}"/>
              </a:ext>
            </a:extLst>
          </p:cNvPr>
          <p:cNvSpPr txBox="1"/>
          <p:nvPr/>
        </p:nvSpPr>
        <p:spPr>
          <a:xfrm>
            <a:off x="4952130" y="9220679"/>
            <a:ext cx="9942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按行填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按列填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都能保证需要的每个子问题解都有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0C1C80-23ED-C196-4C7F-AB5C17F782FD}"/>
              </a:ext>
            </a:extLst>
          </p:cNvPr>
          <p:cNvSpPr txBox="1"/>
          <p:nvPr/>
        </p:nvSpPr>
        <p:spPr>
          <a:xfrm>
            <a:off x="15272739" y="3999706"/>
            <a:ext cx="152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按行填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057317-237F-F605-EC49-6C183F78291F}"/>
              </a:ext>
            </a:extLst>
          </p:cNvPr>
          <p:cNvSpPr txBox="1"/>
          <p:nvPr/>
        </p:nvSpPr>
        <p:spPr>
          <a:xfrm>
            <a:off x="7407667" y="8092912"/>
            <a:ext cx="2945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只需要左边的两个解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275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82E0-B51E-B58D-5863-4B4199A4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文本&#10;&#10;AI 生成的内容可能不正确。">
            <a:extLst>
              <a:ext uri="{FF2B5EF4-FFF2-40B4-BE49-F238E27FC236}">
                <a16:creationId xmlns:a16="http://schemas.microsoft.com/office/drawing/2014/main" id="{3284268D-9708-965B-CF71-3A659FF260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027" y="771308"/>
            <a:ext cx="1714500" cy="513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79ABDF-235C-91B2-5568-07410D5524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E4BE34-752B-624B-E90A-CA818A30A4F2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7D19EF-CE5A-B1D6-6255-7C493EC6C8FD}"/>
              </a:ext>
            </a:extLst>
          </p:cNvPr>
          <p:cNvSpPr txBox="1"/>
          <p:nvPr/>
        </p:nvSpPr>
        <p:spPr>
          <a:xfrm>
            <a:off x="1406655" y="1722848"/>
            <a:ext cx="4384545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外层循环：试验次数递增</a:t>
            </a: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内存循环：鸡蛋数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O(K)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0608282-DA9D-8BDF-84F0-FA82B7295DFE}"/>
              </a:ext>
            </a:extLst>
          </p:cNvPr>
          <p:cNvCxnSpPr>
            <a:cxnSpLocks/>
          </p:cNvCxnSpPr>
          <p:nvPr/>
        </p:nvCxnSpPr>
        <p:spPr>
          <a:xfrm>
            <a:off x="6287490" y="2478844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6342E83-6EF6-766A-4657-62E8BE082F4B}"/>
                  </a:ext>
                </a:extLst>
              </p:cNvPr>
              <p:cNvSpPr txBox="1"/>
              <p:nvPr/>
            </p:nvSpPr>
            <p:spPr>
              <a:xfrm>
                <a:off x="8710256" y="1690653"/>
                <a:ext cx="7444144" cy="662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实际运行时间复杂度接近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>
                            <a:solidFill>
                              <a:schemeClr val="tx2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800" b="1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为楼层数</a:t>
                </a:r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6342E83-6EF6-766A-4657-62E8BE082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256" y="1690653"/>
                <a:ext cx="7444144" cy="662746"/>
              </a:xfrm>
              <a:prstGeom prst="rect">
                <a:avLst/>
              </a:prstGeom>
              <a:blipFill>
                <a:blip r:embed="rId6"/>
                <a:stretch>
                  <a:fillRect l="-1720" b="-24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13AD980-EBF0-F379-2A62-46E3B9AA789C}"/>
              </a:ext>
            </a:extLst>
          </p:cNvPr>
          <p:cNvSpPr txBox="1"/>
          <p:nvPr/>
        </p:nvSpPr>
        <p:spPr>
          <a:xfrm>
            <a:off x="1436621" y="3828863"/>
            <a:ext cx="485086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3000   O(n)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B1867C-57A8-FBF3-5F59-7CC3DF2409C3}"/>
              </a:ext>
            </a:extLst>
          </p:cNvPr>
          <p:cNvSpPr txBox="1"/>
          <p:nvPr/>
        </p:nvSpPr>
        <p:spPr>
          <a:xfrm>
            <a:off x="7848600" y="3828861"/>
            <a:ext cx="435449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固定楼层数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=100000 O(n)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D37FB8-8027-AE39-E1D2-BD6E7B1808E5}"/>
              </a:ext>
            </a:extLst>
          </p:cNvPr>
          <p:cNvSpPr txBox="1"/>
          <p:nvPr/>
        </p:nvSpPr>
        <p:spPr>
          <a:xfrm>
            <a:off x="14782800" y="3845701"/>
            <a:ext cx="28398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内的最大规模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ABDF97D-5717-7A6E-B66C-3F224892F307}"/>
                  </a:ext>
                </a:extLst>
              </p:cNvPr>
              <p:cNvSpPr txBox="1"/>
              <p:nvPr/>
            </p:nvSpPr>
            <p:spPr>
              <a:xfrm>
                <a:off x="9144000" y="2817639"/>
                <a:ext cx="3962400" cy="672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ABDF97D-5717-7A6E-B66C-3F224892F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2817639"/>
                <a:ext cx="3962400" cy="672428"/>
              </a:xfrm>
              <a:prstGeom prst="rect">
                <a:avLst/>
              </a:prstGeom>
              <a:blipFill>
                <a:blip r:embed="rId7"/>
                <a:stretch>
                  <a:fillRect l="-3077" b="-22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D8CEDE7-AB66-A356-2C98-4BCF01EC4281}"/>
              </a:ext>
            </a:extLst>
          </p:cNvPr>
          <p:cNvCxnSpPr>
            <a:cxnSpLocks/>
          </p:cNvCxnSpPr>
          <p:nvPr/>
        </p:nvCxnSpPr>
        <p:spPr>
          <a:xfrm>
            <a:off x="13125450" y="3238500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48549F8-27A1-5091-F36D-3713384AD7C1}"/>
              </a:ext>
            </a:extLst>
          </p:cNvPr>
          <p:cNvSpPr txBox="1"/>
          <p:nvPr/>
        </p:nvSpPr>
        <p:spPr>
          <a:xfrm>
            <a:off x="13446089" y="2544411"/>
            <a:ext cx="17145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滚动数组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D0FD72-5746-D578-A8CD-051CF94A8875}"/>
                  </a:ext>
                </a:extLst>
              </p:cNvPr>
              <p:cNvSpPr txBox="1"/>
              <p:nvPr/>
            </p:nvSpPr>
            <p:spPr>
              <a:xfrm>
                <a:off x="14016091" y="2677286"/>
                <a:ext cx="39624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𝑶</m:t>
                          </m:r>
                          <m: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𝑲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D0FD72-5746-D578-A8CD-051CF94A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091" y="2677286"/>
                <a:ext cx="39624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6E954E7-8D04-F0F6-D197-D1A04B4147CF}"/>
              </a:ext>
            </a:extLst>
          </p:cNvPr>
          <p:cNvSpPr txBox="1"/>
          <p:nvPr/>
        </p:nvSpPr>
        <p:spPr>
          <a:xfrm>
            <a:off x="8683715" y="702800"/>
            <a:ext cx="380382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数学证明，时间复杂度为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8F7842-6BE3-C7D5-F01E-AA29F4F45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9352" y="4588517"/>
            <a:ext cx="6654925" cy="50936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50DD52-8C05-BB6C-47F3-A55FBD22D7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4923216"/>
            <a:ext cx="6193375" cy="47403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5F577B5-69BD-99EB-DF70-2BA3E558A0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84102" y="4588517"/>
            <a:ext cx="2683231" cy="47232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106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E720-C288-2A03-FB3E-DF1F465F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A1824E4-0830-4783-35BB-77B1283D3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901" y="4383847"/>
            <a:ext cx="6543345" cy="50082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5014B1-FBE0-3F6A-E596-D6B030BD2C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891D4E-888E-10B8-25F3-9C3F4A0ED4FB}"/>
              </a:ext>
            </a:extLst>
          </p:cNvPr>
          <p:cNvSpPr txBox="1"/>
          <p:nvPr/>
        </p:nvSpPr>
        <p:spPr>
          <a:xfrm>
            <a:off x="5562600" y="620549"/>
            <a:ext cx="899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参数规模：鸡蛋数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，楼层数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1000~10000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1297F1-9CDA-9DD5-B9CF-9EE38DAA5404}"/>
              </a:ext>
            </a:extLst>
          </p:cNvPr>
          <p:cNvSpPr txBox="1"/>
          <p:nvPr/>
        </p:nvSpPr>
        <p:spPr>
          <a:xfrm>
            <a:off x="-1524000" y="591627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效率对比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36F8E4-87D6-EA63-ABE9-D7531B0ABF87}"/>
              </a:ext>
            </a:extLst>
          </p:cNvPr>
          <p:cNvSpPr txBox="1"/>
          <p:nvPr/>
        </p:nvSpPr>
        <p:spPr>
          <a:xfrm>
            <a:off x="5122357" y="1739411"/>
            <a:ext cx="745732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效率：朴素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DP&gt;&gt;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二分优化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决策单调性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EB2189-538E-6E66-7C84-CD339DB80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" y="4505218"/>
            <a:ext cx="6460566" cy="49448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B5BD6C-12E9-9ABC-682D-70BA005D5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6566" y="4533900"/>
            <a:ext cx="5686182" cy="435215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2B96FFC-FB9B-37AB-253D-3455E5F02061}"/>
              </a:ext>
            </a:extLst>
          </p:cNvPr>
          <p:cNvSpPr txBox="1"/>
          <p:nvPr/>
        </p:nvSpPr>
        <p:spPr>
          <a:xfrm>
            <a:off x="7497282" y="3158235"/>
            <a:ext cx="298721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符合时间复杂度效率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7DCFBEB-1416-9ABF-6865-3BDCAD2D4FA7}"/>
                  </a:ext>
                </a:extLst>
              </p:cNvPr>
              <p:cNvSpPr txBox="1"/>
              <p:nvPr/>
            </p:nvSpPr>
            <p:spPr>
              <a:xfrm>
                <a:off x="6080589" y="2320468"/>
                <a:ext cx="1219200" cy="658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𝑶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7DCFBEB-1416-9ABF-6865-3BDCAD2D4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589" y="2320468"/>
                <a:ext cx="1219200" cy="658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0A983C4-5E26-034D-7724-D895CF114D03}"/>
                  </a:ext>
                </a:extLst>
              </p:cNvPr>
              <p:cNvSpPr txBox="1"/>
              <p:nvPr/>
            </p:nvSpPr>
            <p:spPr>
              <a:xfrm>
                <a:off x="7386472" y="2329251"/>
                <a:ext cx="1981200" cy="658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𝑶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𝑵𝒍𝒐𝒈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0A983C4-5E26-034D-7724-D895CF11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2" y="2329251"/>
                <a:ext cx="1981200" cy="6588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88924A1-186E-5C32-9C90-F069537376BA}"/>
                  </a:ext>
                </a:extLst>
              </p:cNvPr>
              <p:cNvSpPr txBox="1"/>
              <p:nvPr/>
            </p:nvSpPr>
            <p:spPr>
              <a:xfrm>
                <a:off x="9703476" y="2320467"/>
                <a:ext cx="848265" cy="658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𝑶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88924A1-186E-5C32-9C90-F06953737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2320467"/>
                <a:ext cx="848265" cy="6588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 descr="图片包含 文本&#10;&#10;AI 生成的内容可能不正确。">
            <a:extLst>
              <a:ext uri="{FF2B5EF4-FFF2-40B4-BE49-F238E27FC236}">
                <a16:creationId xmlns:a16="http://schemas.microsoft.com/office/drawing/2014/main" id="{E6A80CC7-D888-9D20-F01F-531B3364D7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494816"/>
            <a:ext cx="1326231" cy="3972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A6DBDC-55A5-F168-12E8-8DEAB7092648}"/>
                  </a:ext>
                </a:extLst>
              </p:cNvPr>
              <p:cNvSpPr txBox="1"/>
              <p:nvPr/>
            </p:nvSpPr>
            <p:spPr>
              <a:xfrm>
                <a:off x="2017372" y="3739292"/>
                <a:ext cx="2121021" cy="581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朴素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DP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A6DBDC-55A5-F168-12E8-8DEAB709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372" y="3739292"/>
                <a:ext cx="2121021" cy="581506"/>
              </a:xfrm>
              <a:prstGeom prst="rect">
                <a:avLst/>
              </a:prstGeom>
              <a:blipFill>
                <a:blip r:embed="rId12"/>
                <a:stretch>
                  <a:fillRect l="-2874" b="-2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41BB3D-9844-ED9B-9F35-EEE4CBE30BA6}"/>
                  </a:ext>
                </a:extLst>
              </p:cNvPr>
              <p:cNvSpPr txBox="1"/>
              <p:nvPr/>
            </p:nvSpPr>
            <p:spPr>
              <a:xfrm>
                <a:off x="8255062" y="3825853"/>
                <a:ext cx="2121021" cy="648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二分优化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最慢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41BB3D-9844-ED9B-9F35-EEE4CBE3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62" y="3825853"/>
                <a:ext cx="2121021" cy="6486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D16923-E3C3-63C6-F602-4B7DA1869DEA}"/>
                  </a:ext>
                </a:extLst>
              </p:cNvPr>
              <p:cNvSpPr txBox="1"/>
              <p:nvPr/>
            </p:nvSpPr>
            <p:spPr>
              <a:xfrm>
                <a:off x="14346462" y="3825853"/>
                <a:ext cx="2680289" cy="582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决策单调性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D16923-E3C3-63C6-F602-4B7DA1869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462" y="3825853"/>
                <a:ext cx="2680289" cy="582532"/>
              </a:xfrm>
              <a:prstGeom prst="rect">
                <a:avLst/>
              </a:prstGeom>
              <a:blipFill>
                <a:blip r:embed="rId14"/>
                <a:stretch>
                  <a:fillRect l="-2273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284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05224" cy="10287000"/>
          </a:xfrm>
          <a:custGeom>
            <a:avLst/>
            <a:gdLst/>
            <a:ahLst/>
            <a:cxnLst/>
            <a:rect l="l" t="t" r="r" b="b"/>
            <a:pathLst>
              <a:path w="7505224" h="10287000">
                <a:moveTo>
                  <a:pt x="0" y="0"/>
                </a:moveTo>
                <a:lnTo>
                  <a:pt x="7505224" y="0"/>
                </a:lnTo>
                <a:lnTo>
                  <a:pt x="7505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827135" y="3162300"/>
            <a:ext cx="7576820" cy="219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550"/>
              </a:lnSpc>
            </a:pPr>
            <a:r>
              <a:rPr lang="en-US" sz="1325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THANKS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5135" y="470535"/>
            <a:ext cx="17312640" cy="38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>
            <a:off x="445400" y="9817787"/>
            <a:ext cx="17283433" cy="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/>
          <p:cNvSpPr/>
          <p:nvPr/>
        </p:nvSpPr>
        <p:spPr>
          <a:xfrm>
            <a:off x="445400" y="473864"/>
            <a:ext cx="28575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/>
          <p:nvPr/>
        </p:nvSpPr>
        <p:spPr>
          <a:xfrm>
            <a:off x="17728833" y="473864"/>
            <a:ext cx="0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477875" y="5587365"/>
            <a:ext cx="2926080" cy="559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60"/>
              </a:lnSpc>
            </a:pPr>
            <a:r>
              <a:rPr 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" panose="02010600030101010101" charset="-122"/>
              </a:rPr>
              <a:t>汇报人：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60" y="8648913"/>
            <a:ext cx="2103488" cy="755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78717" y="471353"/>
            <a:ext cx="20955626" cy="6740338"/>
            <a:chOff x="425334" y="408757"/>
            <a:chExt cx="8810156" cy="2173393"/>
          </a:xfrm>
        </p:grpSpPr>
        <p:grpSp>
          <p:nvGrpSpPr>
            <p:cNvPr id="35" name="组合 34"/>
            <p:cNvGrpSpPr/>
            <p:nvPr/>
          </p:nvGrpSpPr>
          <p:grpSpPr>
            <a:xfrm>
              <a:off x="615108" y="1290137"/>
              <a:ext cx="3189269" cy="1292013"/>
              <a:chOff x="615108" y="1290137"/>
              <a:chExt cx="3189269" cy="1292013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720037" y="1290137"/>
                <a:ext cx="1539103" cy="1292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15108" y="2205571"/>
                <a:ext cx="2844800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动态规划框架构建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41133" y="1927114"/>
                <a:ext cx="3163244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动态规划方程</a:t>
                </a:r>
                <a:endParaRPr lang="en-US" altLang="zh-CN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049077" y="1280783"/>
              <a:ext cx="4335197" cy="1292661"/>
              <a:chOff x="3108591" y="1280783"/>
              <a:chExt cx="4335197" cy="1292661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108591" y="1280783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133043" y="2237835"/>
                <a:ext cx="2310745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基于朴素动态优化进行时间和空间优化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274956" y="1915102"/>
                <a:ext cx="2479538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lvl="0" algn="l">
                  <a:buClrTx/>
                  <a:buSzPct val="25000"/>
                  <a:buFontTx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蛮力法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669507" y="1289489"/>
              <a:ext cx="6565983" cy="1103441"/>
              <a:chOff x="3208662" y="1289489"/>
              <a:chExt cx="6565983" cy="1103441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6259671" y="1289489"/>
                <a:ext cx="1176474" cy="625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208662" y="2205571"/>
                <a:ext cx="2370739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小规模数据验证算法</a:t>
                </a: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思源宋体"/>
                  </a:rPr>
                  <a:t>正确性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329345" y="1921483"/>
                <a:ext cx="3445300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优化方法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425334" y="408757"/>
              <a:ext cx="3402753" cy="881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8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5361-E257-A47B-4979-8D7F93B6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53A82F6-3528-067C-8B5B-ABB40D7ECB84}"/>
              </a:ext>
            </a:extLst>
          </p:cNvPr>
          <p:cNvGrpSpPr/>
          <p:nvPr/>
        </p:nvGrpSpPr>
        <p:grpSpPr>
          <a:xfrm>
            <a:off x="9764028" y="770933"/>
            <a:ext cx="7395735" cy="2314865"/>
            <a:chOff x="61356" y="922184"/>
            <a:chExt cx="4930489" cy="1515321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B0E4BE7F-93D9-1FFC-FB3A-3BA4FB5FD4EC}"/>
                </a:ext>
              </a:extLst>
            </p:cNvPr>
            <p:cNvSpPr txBox="1"/>
            <p:nvPr/>
          </p:nvSpPr>
          <p:spPr>
            <a:xfrm>
              <a:off x="377197" y="1469694"/>
              <a:ext cx="4614648" cy="844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鸡蛋掉落：给定建筑物的一定数量的楼层（比如 </a:t>
              </a:r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 </a:t>
              </a:r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层）和一定数量的鸡蛋（比如 </a:t>
              </a:r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 </a:t>
              </a:r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鸡蛋），找出鸡蛋开始破碎的楼层必须执行的最少的鸡蛋掉落</a:t>
              </a:r>
              <a:r>
                <a:rPr lang="zh-CN" altLang="en-US" sz="1800" b="1" dirty="0">
                  <a:solidFill>
                    <a:srgbClr val="FF0000">
                      <a:alpha val="8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试验次数</a:t>
              </a:r>
              <a:endParaRPr lang="en-US" altLang="zh-CN" sz="18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7DD9540C-F5C1-2DB5-D6E9-CCD4A1615AD8}"/>
                </a:ext>
              </a:extLst>
            </p:cNvPr>
            <p:cNvSpPr txBox="1"/>
            <p:nvPr/>
          </p:nvSpPr>
          <p:spPr>
            <a:xfrm>
              <a:off x="377197" y="922184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</a:t>
              </a: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461C1FEA-2124-6398-AA09-C8113760C9FB}"/>
                </a:ext>
              </a:extLst>
            </p:cNvPr>
            <p:cNvSpPr/>
            <p:nvPr/>
          </p:nvSpPr>
          <p:spPr>
            <a:xfrm rot="5400000">
              <a:off x="-572875" y="1636905"/>
              <a:ext cx="1434831" cy="166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31C95AB-A076-F16A-C123-AC324678E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18A1D-CACB-2EF5-DBA1-752992BEE665}"/>
              </a:ext>
            </a:extLst>
          </p:cNvPr>
          <p:cNvSpPr txBox="1"/>
          <p:nvPr/>
        </p:nvSpPr>
        <p:spPr>
          <a:xfrm>
            <a:off x="-1372857" y="154778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动态规划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02795B-75CE-5527-1D93-FD627CB66213}"/>
              </a:ext>
            </a:extLst>
          </p:cNvPr>
          <p:cNvSpPr txBox="1"/>
          <p:nvPr/>
        </p:nvSpPr>
        <p:spPr>
          <a:xfrm>
            <a:off x="181735" y="5520935"/>
            <a:ext cx="1647066" cy="67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框架构建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C75FE5-0E24-F416-ED1E-03C2E27F1764}"/>
              </a:ext>
            </a:extLst>
          </p:cNvPr>
          <p:cNvSpPr txBox="1"/>
          <p:nvPr/>
        </p:nvSpPr>
        <p:spPr>
          <a:xfrm>
            <a:off x="2307994" y="1559444"/>
            <a:ext cx="692197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剩余楼层数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，剩余鸡蛋数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C13FF8-D12D-C3FA-2970-B7A3B410F30A}"/>
              </a:ext>
            </a:extLst>
          </p:cNvPr>
          <p:cNvSpPr txBox="1"/>
          <p:nvPr/>
        </p:nvSpPr>
        <p:spPr>
          <a:xfrm>
            <a:off x="2307994" y="3457875"/>
            <a:ext cx="692197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暴露子问题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操作：找一层楼扔鸡蛋</a:t>
            </a:r>
            <a:endParaRPr lang="en-US" altLang="zh-CN" sz="2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B3D5F2D4-2483-C84F-B930-5D9159105988}"/>
              </a:ext>
            </a:extLst>
          </p:cNvPr>
          <p:cNvSpPr/>
          <p:nvPr/>
        </p:nvSpPr>
        <p:spPr>
          <a:xfrm>
            <a:off x="1916485" y="1816191"/>
            <a:ext cx="381000" cy="8316031"/>
          </a:xfrm>
          <a:prstGeom prst="leftBrac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9A1278-9D5A-C10F-2BE1-D8CAA2E71955}"/>
              </a:ext>
            </a:extLst>
          </p:cNvPr>
          <p:cNvSpPr txBox="1"/>
          <p:nvPr/>
        </p:nvSpPr>
        <p:spPr>
          <a:xfrm>
            <a:off x="2314902" y="5271742"/>
            <a:ext cx="692197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原问题和子问题最优解关系</a:t>
            </a:r>
            <a:endParaRPr lang="en-US" altLang="zh-CN" sz="2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AF8043-AA97-19DA-C7C6-EFB1B3C35914}"/>
              </a:ext>
            </a:extLst>
          </p:cNvPr>
          <p:cNvSpPr txBox="1"/>
          <p:nvPr/>
        </p:nvSpPr>
        <p:spPr>
          <a:xfrm>
            <a:off x="2644837" y="6058121"/>
            <a:ext cx="1024326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假设鸡蛋从第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层楼扔下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(0&lt;=K&lt;=F),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试验次数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</a:p>
          <a:p>
            <a:r>
              <a:rPr lang="en-US" altLang="zh-CN" sz="2000" b="1" dirty="0">
                <a:solidFill>
                  <a:schemeClr val="accent5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accent5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鸡蛋摔碎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层不是门槛，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E-1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个鸡蛋要从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层以下试验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问题变为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DP(K-1,E-1)</a:t>
            </a:r>
          </a:p>
          <a:p>
            <a:r>
              <a:rPr lang="en-US" altLang="zh-CN" sz="2000" b="1" dirty="0">
                <a:solidFill>
                  <a:schemeClr val="accent5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solidFill>
                  <a:schemeClr val="accent5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鸡蛋没摔碎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层可能是门槛，需要考虑更高楼层      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问题变为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DP(F-K,E)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A281BA-6B7A-CEE6-AAFC-5817E5D190D4}"/>
              </a:ext>
            </a:extLst>
          </p:cNvPr>
          <p:cNvSpPr/>
          <p:nvPr/>
        </p:nvSpPr>
        <p:spPr>
          <a:xfrm>
            <a:off x="13792200" y="5566000"/>
            <a:ext cx="1622452" cy="30581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ABBBEA0-EA11-BC8B-F507-008F89D9C2A8}"/>
              </a:ext>
            </a:extLst>
          </p:cNvPr>
          <p:cNvCxnSpPr>
            <a:cxnSpLocks/>
          </p:cNvCxnSpPr>
          <p:nvPr/>
        </p:nvCxnSpPr>
        <p:spPr>
          <a:xfrm>
            <a:off x="13792200" y="6074138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59FCA2E-E747-588D-C1A3-72DAEB8C4BD4}"/>
              </a:ext>
            </a:extLst>
          </p:cNvPr>
          <p:cNvCxnSpPr>
            <a:cxnSpLocks/>
          </p:cNvCxnSpPr>
          <p:nvPr/>
        </p:nvCxnSpPr>
        <p:spPr>
          <a:xfrm>
            <a:off x="13792200" y="6364666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5F85574-6191-82AA-2D65-274A0A4610C7}"/>
              </a:ext>
            </a:extLst>
          </p:cNvPr>
          <p:cNvCxnSpPr>
            <a:cxnSpLocks/>
          </p:cNvCxnSpPr>
          <p:nvPr/>
        </p:nvCxnSpPr>
        <p:spPr>
          <a:xfrm>
            <a:off x="13792200" y="6627605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F5BE7B5-BF21-5B48-FFF2-DACDC9392523}"/>
              </a:ext>
            </a:extLst>
          </p:cNvPr>
          <p:cNvCxnSpPr>
            <a:cxnSpLocks/>
          </p:cNvCxnSpPr>
          <p:nvPr/>
        </p:nvCxnSpPr>
        <p:spPr>
          <a:xfrm>
            <a:off x="13792200" y="5812958"/>
            <a:ext cx="166309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AFFAC9F-2202-4D89-AECB-CF3447B9DDBE}"/>
              </a:ext>
            </a:extLst>
          </p:cNvPr>
          <p:cNvCxnSpPr>
            <a:cxnSpLocks/>
          </p:cNvCxnSpPr>
          <p:nvPr/>
        </p:nvCxnSpPr>
        <p:spPr>
          <a:xfrm>
            <a:off x="13792200" y="6879758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79B67C9-52B8-6472-12DD-A5A3E4CBDB08}"/>
              </a:ext>
            </a:extLst>
          </p:cNvPr>
          <p:cNvSpPr txBox="1"/>
          <p:nvPr/>
        </p:nvSpPr>
        <p:spPr>
          <a:xfrm>
            <a:off x="14447774" y="6879758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FFDF6668-435E-8E00-321B-AD739DF11014}"/>
              </a:ext>
            </a:extLst>
          </p:cNvPr>
          <p:cNvSpPr/>
          <p:nvPr/>
        </p:nvSpPr>
        <p:spPr>
          <a:xfrm>
            <a:off x="15717246" y="5566000"/>
            <a:ext cx="262760" cy="1313758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2" name="右大括号 31">
            <a:extLst>
              <a:ext uri="{FF2B5EF4-FFF2-40B4-BE49-F238E27FC236}">
                <a16:creationId xmlns:a16="http://schemas.microsoft.com/office/drawing/2014/main" id="{5C1505C6-A6B2-9C16-687C-0E9E00ADCCE1}"/>
              </a:ext>
            </a:extLst>
          </p:cNvPr>
          <p:cNvSpPr/>
          <p:nvPr/>
        </p:nvSpPr>
        <p:spPr>
          <a:xfrm>
            <a:off x="15710338" y="7201202"/>
            <a:ext cx="262760" cy="1422954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F3C8FF-96C3-E0EB-7942-964B1EF56F26}"/>
              </a:ext>
            </a:extLst>
          </p:cNvPr>
          <p:cNvSpPr txBox="1"/>
          <p:nvPr/>
        </p:nvSpPr>
        <p:spPr>
          <a:xfrm>
            <a:off x="16282600" y="6074138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未破碎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07031F1-4DE3-C4E5-BDCD-D0884751884F}"/>
              </a:ext>
            </a:extLst>
          </p:cNvPr>
          <p:cNvSpPr txBox="1"/>
          <p:nvPr/>
        </p:nvSpPr>
        <p:spPr>
          <a:xfrm>
            <a:off x="16353241" y="7755165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破碎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9EB6044-0BF1-8298-355C-C1B2D27220C3}"/>
              </a:ext>
            </a:extLst>
          </p:cNvPr>
          <p:cNvSpPr txBox="1"/>
          <p:nvPr/>
        </p:nvSpPr>
        <p:spPr>
          <a:xfrm>
            <a:off x="2310622" y="9141090"/>
            <a:ext cx="1315146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符号化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——DP(</a:t>
            </a:r>
            <a:r>
              <a:rPr lang="en-US" altLang="zh-CN" sz="2400" b="1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i,j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)=</a:t>
            </a:r>
            <a:r>
              <a:rPr lang="en-US" altLang="zh-CN" sz="2400" b="1" dirty="0">
                <a:solidFill>
                  <a:schemeClr val="tx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(for each k in 1..N) [1 + </a:t>
            </a:r>
            <a:r>
              <a:rPr lang="en-US" altLang="zh-CN" sz="24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(DP(k-1, j-1), DP(</a:t>
            </a:r>
            <a:r>
              <a:rPr lang="en-US" altLang="zh-CN" sz="2400" b="1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-k, j))]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38A23DF-63CD-7F28-C175-5CDB0A0F86C9}"/>
              </a:ext>
            </a:extLst>
          </p:cNvPr>
          <p:cNvCxnSpPr>
            <a:cxnSpLocks/>
          </p:cNvCxnSpPr>
          <p:nvPr/>
        </p:nvCxnSpPr>
        <p:spPr>
          <a:xfrm>
            <a:off x="13792200" y="7201202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6E798CE-8D43-97E9-ED9E-539D5B95B777}"/>
              </a:ext>
            </a:extLst>
          </p:cNvPr>
          <p:cNvCxnSpPr>
            <a:cxnSpLocks/>
          </p:cNvCxnSpPr>
          <p:nvPr/>
        </p:nvCxnSpPr>
        <p:spPr>
          <a:xfrm>
            <a:off x="13792200" y="7505700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2782DF8-754D-1E65-AB96-5A46D9E83FED}"/>
              </a:ext>
            </a:extLst>
          </p:cNvPr>
          <p:cNvCxnSpPr>
            <a:cxnSpLocks/>
          </p:cNvCxnSpPr>
          <p:nvPr/>
        </p:nvCxnSpPr>
        <p:spPr>
          <a:xfrm>
            <a:off x="13792200" y="7810500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80481AA-2041-9841-2BB7-73CB93DDDFAA}"/>
              </a:ext>
            </a:extLst>
          </p:cNvPr>
          <p:cNvCxnSpPr>
            <a:cxnSpLocks/>
          </p:cNvCxnSpPr>
          <p:nvPr/>
        </p:nvCxnSpPr>
        <p:spPr>
          <a:xfrm>
            <a:off x="13792200" y="8115300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9E52451-01F6-31F1-A3F7-4981E1A2762E}"/>
              </a:ext>
            </a:extLst>
          </p:cNvPr>
          <p:cNvCxnSpPr>
            <a:cxnSpLocks/>
          </p:cNvCxnSpPr>
          <p:nvPr/>
        </p:nvCxnSpPr>
        <p:spPr>
          <a:xfrm>
            <a:off x="13792200" y="8420100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1B888AEF-17F3-2F50-4B83-6C3A46F3EC8B}"/>
              </a:ext>
            </a:extLst>
          </p:cNvPr>
          <p:cNvSpPr txBox="1"/>
          <p:nvPr/>
        </p:nvSpPr>
        <p:spPr>
          <a:xfrm>
            <a:off x="4533234" y="7651832"/>
            <a:ext cx="407736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0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两种方案取最大值覆盖最坏的情况</a:t>
            </a:r>
            <a:endParaRPr lang="en-US" altLang="zh-CN" sz="2000" b="1" dirty="0">
              <a:solidFill>
                <a:schemeClr val="accent6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遍历所有</a:t>
            </a:r>
            <a:r>
              <a:rPr lang="en-US" altLang="zh-CN" sz="20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，取最小值试验次数</a:t>
            </a:r>
            <a:endParaRPr lang="en-US" altLang="zh-CN" sz="2000" b="1" dirty="0">
              <a:solidFill>
                <a:schemeClr val="accent6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689B90-81DE-CE71-FB49-414B164EAD82}"/>
              </a:ext>
            </a:extLst>
          </p:cNvPr>
          <p:cNvSpPr txBox="1"/>
          <p:nvPr/>
        </p:nvSpPr>
        <p:spPr>
          <a:xfrm>
            <a:off x="6829162" y="5312458"/>
            <a:ext cx="624840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最优解的值</a:t>
            </a:r>
            <a:r>
              <a:rPr lang="en-US" altLang="zh-CN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dirty="0" err="1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个鸡蛋，</a:t>
            </a:r>
            <a:r>
              <a:rPr lang="en-US" altLang="zh-CN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层楼最少试验次数</a:t>
            </a:r>
            <a:r>
              <a:rPr lang="en-US" altLang="zh-CN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</a:t>
            </a:r>
            <a:r>
              <a:rPr lang="en-US" altLang="zh-CN" sz="2000" b="1" dirty="0" err="1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05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/>
      <p:bldP spid="11" grpId="0"/>
      <p:bldP spid="13" grpId="0"/>
      <p:bldP spid="14" grpId="0" animBg="1"/>
      <p:bldP spid="30" grpId="0"/>
      <p:bldP spid="31" grpId="0" animBg="1"/>
      <p:bldP spid="32" grpId="0" animBg="1"/>
      <p:bldP spid="33" grpId="0"/>
      <p:bldP spid="34" grpId="0"/>
      <p:bldP spid="45" grpId="0"/>
      <p:bldP spid="5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6B0FF-411A-A635-4C9F-B1C8489C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A57BC7-A826-85DE-252C-59182B90F3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DD957D-62DD-1192-8D34-A943E91F180F}"/>
              </a:ext>
            </a:extLst>
          </p:cNvPr>
          <p:cNvSpPr txBox="1"/>
          <p:nvPr/>
        </p:nvSpPr>
        <p:spPr>
          <a:xfrm>
            <a:off x="457200" y="1714500"/>
            <a:ext cx="8458200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边界情况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—&gt; DP(0,j)=0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DP(i,0)=0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     —&gt; DP(1,j)=1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F4A8E2-CEBB-556D-1D5E-904ABA71A243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填表过程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FBFDC7-F81D-8573-4255-A827E122E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341" y="3249537"/>
            <a:ext cx="8180506" cy="38624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BB5B95-D013-004F-8964-DE6F4D404478}"/>
              </a:ext>
            </a:extLst>
          </p:cNvPr>
          <p:cNvSpPr txBox="1"/>
          <p:nvPr/>
        </p:nvSpPr>
        <p:spPr>
          <a:xfrm>
            <a:off x="12115800" y="1943100"/>
            <a:ext cx="278138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F=5,E=3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2E8EF-2CBC-8609-7543-3B91D271892D}"/>
              </a:ext>
            </a:extLst>
          </p:cNvPr>
          <p:cNvSpPr txBox="1"/>
          <p:nvPr/>
        </p:nvSpPr>
        <p:spPr>
          <a:xfrm>
            <a:off x="914400" y="5372100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i,j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DP(0~i-1,j) 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DP(0~i-1,j-1)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426A26-EE5F-9155-9B5A-38403BC5C849}"/>
              </a:ext>
            </a:extLst>
          </p:cNvPr>
          <p:cNvCxnSpPr/>
          <p:nvPr/>
        </p:nvCxnSpPr>
        <p:spPr>
          <a:xfrm>
            <a:off x="4343400" y="6274607"/>
            <a:ext cx="0" cy="1600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63D6272-EDF6-E257-1E6D-1C93C734C68C}"/>
              </a:ext>
            </a:extLst>
          </p:cNvPr>
          <p:cNvSpPr txBox="1"/>
          <p:nvPr/>
        </p:nvSpPr>
        <p:spPr>
          <a:xfrm>
            <a:off x="685800" y="8094374"/>
            <a:ext cx="9942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外层鸡蛋数递增，内层楼层递增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可以保证需要的每个子问题解都有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45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91EBA-22F5-F040-9E2E-51AE766B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EB94D76-04E9-7C0C-6D72-55286311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076" y="3948235"/>
            <a:ext cx="8239778" cy="63066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671BB6F-1306-EC0D-BD3C-AA34C0E3B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" y="4375959"/>
            <a:ext cx="6993961" cy="5353483"/>
          </a:xfrm>
          <a:prstGeom prst="rect">
            <a:avLst/>
          </a:prstGeom>
        </p:spPr>
      </p:pic>
      <p:pic>
        <p:nvPicPr>
          <p:cNvPr id="4" name="图片 3" descr="手机屏幕截图&#10;&#10;AI 生成的内容可能不正确。">
            <a:extLst>
              <a:ext uri="{FF2B5EF4-FFF2-40B4-BE49-F238E27FC236}">
                <a16:creationId xmlns:a16="http://schemas.microsoft.com/office/drawing/2014/main" id="{25AFFCEA-9B3F-29B2-6DBE-BD352B5CDC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723608"/>
            <a:ext cx="5982984" cy="921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B01490-CB18-09FC-001C-8C5B5FEB7C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AD1722-CEB1-5A85-BEC5-6A4C067547AE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7C6DB3-FCEA-98FA-ED39-5A3387E39752}"/>
              </a:ext>
            </a:extLst>
          </p:cNvPr>
          <p:cNvSpPr txBox="1"/>
          <p:nvPr/>
        </p:nvSpPr>
        <p:spPr>
          <a:xfrm>
            <a:off x="3673193" y="1368028"/>
            <a:ext cx="3962400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外层循环：鸡蛋数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内存循环：楼层数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遍历所有可能：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1~i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6ECBEC7-F30A-61B6-0ADC-FCA0440E732B}"/>
              </a:ext>
            </a:extLst>
          </p:cNvPr>
          <p:cNvCxnSpPr>
            <a:cxnSpLocks/>
          </p:cNvCxnSpPr>
          <p:nvPr/>
        </p:nvCxnSpPr>
        <p:spPr>
          <a:xfrm>
            <a:off x="8168993" y="2303431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2FB31F1-A148-664B-3FEE-8E15B900EAE7}"/>
                  </a:ext>
                </a:extLst>
              </p:cNvPr>
              <p:cNvSpPr txBox="1"/>
              <p:nvPr/>
            </p:nvSpPr>
            <p:spPr>
              <a:xfrm>
                <a:off x="10607393" y="1846231"/>
                <a:ext cx="3962400" cy="672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2FB31F1-A148-664B-3FEE-8E15B900E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393" y="1846231"/>
                <a:ext cx="3962400" cy="672428"/>
              </a:xfrm>
              <a:prstGeom prst="rect">
                <a:avLst/>
              </a:prstGeom>
              <a:blipFill>
                <a:blip r:embed="rId8"/>
                <a:stretch>
                  <a:fillRect l="-3077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B2D80C96-2540-6921-40DD-1DEA321AD3DC}"/>
              </a:ext>
            </a:extLst>
          </p:cNvPr>
          <p:cNvSpPr txBox="1"/>
          <p:nvPr/>
        </p:nvSpPr>
        <p:spPr>
          <a:xfrm>
            <a:off x="1768183" y="3821485"/>
            <a:ext cx="25752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A8D541-EFAF-1EC7-17F0-701E5CCEAA01}"/>
              </a:ext>
            </a:extLst>
          </p:cNvPr>
          <p:cNvSpPr txBox="1"/>
          <p:nvPr/>
        </p:nvSpPr>
        <p:spPr>
          <a:xfrm>
            <a:off x="9026577" y="3538335"/>
            <a:ext cx="28398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固定楼层数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D60A01-AE9B-7CD8-7E06-1F577E981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18244" y="4533900"/>
            <a:ext cx="3360738" cy="4419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A24252-973E-DE18-16B3-C6D9F2F2BB70}"/>
              </a:ext>
            </a:extLst>
          </p:cNvPr>
          <p:cNvSpPr txBox="1"/>
          <p:nvPr/>
        </p:nvSpPr>
        <p:spPr>
          <a:xfrm>
            <a:off x="15299569" y="3657706"/>
            <a:ext cx="25000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内的最大规模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86B217-5D07-B9B7-EC80-DB38CB8D7C44}"/>
                  </a:ext>
                </a:extLst>
              </p:cNvPr>
              <p:cNvSpPr txBox="1"/>
              <p:nvPr/>
            </p:nvSpPr>
            <p:spPr>
              <a:xfrm>
                <a:off x="10643965" y="2561019"/>
                <a:ext cx="3962400" cy="672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86B217-5D07-B9B7-EC80-DB38CB8D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965" y="2561019"/>
                <a:ext cx="3962400" cy="672428"/>
              </a:xfrm>
              <a:prstGeom prst="rect">
                <a:avLst/>
              </a:prstGeom>
              <a:blipFill>
                <a:blip r:embed="rId10"/>
                <a:stretch>
                  <a:fillRect l="-3077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74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ED50-10F7-D091-8125-6DC594E0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194E26E-0D66-85EF-5CC8-0DFE1F57B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5797792"/>
            <a:ext cx="5760358" cy="44089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F820FA-496C-8C1B-D718-D259536AA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354" y="5815344"/>
            <a:ext cx="5427677" cy="4154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711FB4-B617-C7F5-7E10-E422E1437EE5}"/>
              </a:ext>
            </a:extLst>
          </p:cNvPr>
          <p:cNvSpPr txBox="1"/>
          <p:nvPr/>
        </p:nvSpPr>
        <p:spPr>
          <a:xfrm>
            <a:off x="685800" y="1909729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每一层都试 → 枚举所有楼层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= 1...f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2A7C54-58B0-F40A-DE0D-C90A4E82818C}"/>
              </a:ext>
            </a:extLst>
          </p:cNvPr>
          <p:cNvSpPr txBox="1"/>
          <p:nvPr/>
        </p:nvSpPr>
        <p:spPr>
          <a:xfrm>
            <a:off x="243338" y="551352"/>
            <a:ext cx="7443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蛮力法</a:t>
            </a:r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自顶向下纯递归）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B2F2ED-42C0-AAE9-8C28-EB67D23D99DD}"/>
              </a:ext>
            </a:extLst>
          </p:cNvPr>
          <p:cNvSpPr txBox="1"/>
          <p:nvPr/>
        </p:nvSpPr>
        <p:spPr>
          <a:xfrm>
            <a:off x="685800" y="3903500"/>
            <a:ext cx="16764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对每个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364F9465-BDFA-1721-D351-BC36CAA3A1B9}"/>
              </a:ext>
            </a:extLst>
          </p:cNvPr>
          <p:cNvSpPr/>
          <p:nvPr/>
        </p:nvSpPr>
        <p:spPr>
          <a:xfrm>
            <a:off x="2524109" y="3342705"/>
            <a:ext cx="609600" cy="1859721"/>
          </a:xfrm>
          <a:prstGeom prst="leftBrace">
            <a:avLst>
              <a:gd name="adj1" fmla="val 8333"/>
              <a:gd name="adj2" fmla="val 47014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7296CD-B9F7-CEEE-547F-67F1484756AA}"/>
              </a:ext>
            </a:extLst>
          </p:cNvPr>
          <p:cNvSpPr txBox="1"/>
          <p:nvPr/>
        </p:nvSpPr>
        <p:spPr>
          <a:xfrm>
            <a:off x="3505200" y="2948520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鸡蛋碎了 → 向下递归 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bruteForce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(k-1,e-1)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E74F2D-EAF2-5C29-FB1A-53114FEEEA6B}"/>
              </a:ext>
            </a:extLst>
          </p:cNvPr>
          <p:cNvSpPr txBox="1"/>
          <p:nvPr/>
        </p:nvSpPr>
        <p:spPr>
          <a:xfrm>
            <a:off x="3505200" y="4770880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鸡蛋没碎 → 向上递归 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bruteForce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(f-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k,e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2A65BC-921F-439F-6CCF-E58ACC55A306}"/>
              </a:ext>
            </a:extLst>
          </p:cNvPr>
          <p:cNvSpPr txBox="1"/>
          <p:nvPr/>
        </p:nvSpPr>
        <p:spPr>
          <a:xfrm>
            <a:off x="740596" y="6208487"/>
            <a:ext cx="84582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取两者最大（最坏情况），再加一次尝试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最后取所有楼层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中的最小值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FBD05727-3D09-F2A9-E3B0-296D2DE11376}"/>
                  </a:ext>
                </a:extLst>
              </p14:cNvPr>
              <p14:cNvContentPartPr/>
              <p14:nvPr/>
            </p14:nvContentPartPr>
            <p14:xfrm>
              <a:off x="862787" y="2249996"/>
              <a:ext cx="360" cy="3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FBD05727-3D09-F2A9-E3B0-296D2DE113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667" y="224387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7FCFDC5-8B86-B85A-83B7-57ECA9401E1E}"/>
                  </a:ext>
                </a:extLst>
              </p:cNvPr>
              <p:cNvSpPr txBox="1"/>
              <p:nvPr/>
            </p:nvSpPr>
            <p:spPr>
              <a:xfrm>
                <a:off x="584741" y="8539206"/>
                <a:ext cx="8458200" cy="674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最坏情况下时间复杂度为指数级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𝑻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𝑭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𝑬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𝑭</m:t>
                            </m:r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𝑬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7FCFDC5-8B86-B85A-83B7-57ECA940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1" y="8539206"/>
                <a:ext cx="8458200" cy="674736"/>
              </a:xfrm>
              <a:prstGeom prst="rect">
                <a:avLst/>
              </a:prstGeom>
              <a:blipFill>
                <a:blip r:embed="rId9"/>
                <a:stretch>
                  <a:fillRect l="-1154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图片 1">
            <a:extLst>
              <a:ext uri="{FF2B5EF4-FFF2-40B4-BE49-F238E27FC236}">
                <a16:creationId xmlns:a16="http://schemas.microsoft.com/office/drawing/2014/main" id="{DE9DAEA8-A778-EEEE-0AF3-904B4B2A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5" y="7760595"/>
            <a:ext cx="7149559" cy="58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C9EBB5-D6A4-096C-53F3-245D4650993A}"/>
              </a:ext>
            </a:extLst>
          </p:cNvPr>
          <p:cNvSpPr txBox="1"/>
          <p:nvPr/>
        </p:nvSpPr>
        <p:spPr>
          <a:xfrm>
            <a:off x="12039600" y="379998"/>
            <a:ext cx="49530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作用：小规模数据验证正确性</a:t>
            </a: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F343D4-110E-480E-35CB-EF8CE0675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2256" y="1274255"/>
            <a:ext cx="6400800" cy="3706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55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8416-EFC2-E61C-476F-76E5A0D7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5BBBEA5-79C4-41E3-C221-F9D80BCF6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67366"/>
            <a:ext cx="5257800" cy="286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D5C27F-B2ED-FD5E-B521-CC0B92FDAF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779169-4881-9B5D-C458-B716E00B18F7}"/>
              </a:ext>
            </a:extLst>
          </p:cNvPr>
          <p:cNvSpPr txBox="1"/>
          <p:nvPr/>
        </p:nvSpPr>
        <p:spPr>
          <a:xfrm>
            <a:off x="381000" y="3795631"/>
            <a:ext cx="8991600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 —&gt;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增加单调增加（楼层增加，鸡蛋减少）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dp[F-k][E]     —&gt;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增加单调减少（楼层减少，鸡蛋不变）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Dp[1][E-1]=1 &lt; dp[F-1][E]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f(k)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 先减后增的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形函数，其最小值一定在某个拐点处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E170F0-740D-A413-20B0-E6A80640A230}"/>
              </a:ext>
            </a:extLst>
          </p:cNvPr>
          <p:cNvSpPr txBox="1"/>
          <p:nvPr/>
        </p:nvSpPr>
        <p:spPr>
          <a:xfrm>
            <a:off x="533400" y="1856393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中需要枚举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1~F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，求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f(k)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的最小值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943A819-8B5F-D304-D264-963A4030F62F}"/>
              </a:ext>
            </a:extLst>
          </p:cNvPr>
          <p:cNvCxnSpPr>
            <a:cxnSpLocks/>
          </p:cNvCxnSpPr>
          <p:nvPr/>
        </p:nvCxnSpPr>
        <p:spPr>
          <a:xfrm>
            <a:off x="2884500" y="7687459"/>
            <a:ext cx="11541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5CDEE8F-EE28-A8DE-DA8B-6D99CC19CA76}"/>
              </a:ext>
            </a:extLst>
          </p:cNvPr>
          <p:cNvSpPr txBox="1"/>
          <p:nvPr/>
        </p:nvSpPr>
        <p:spPr>
          <a:xfrm>
            <a:off x="4637100" y="7456626"/>
            <a:ext cx="1535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二分搜索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AF900A-96E7-CFF1-31D3-1517D6C05446}"/>
              </a:ext>
            </a:extLst>
          </p:cNvPr>
          <p:cNvSpPr txBox="1"/>
          <p:nvPr/>
        </p:nvSpPr>
        <p:spPr>
          <a:xfrm>
            <a:off x="-1524000" y="591627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二分优化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532BE5B-E71D-8F5A-10AD-0B2FC83B172D}"/>
              </a:ext>
            </a:extLst>
          </p:cNvPr>
          <p:cNvCxnSpPr>
            <a:cxnSpLocks/>
          </p:cNvCxnSpPr>
          <p:nvPr/>
        </p:nvCxnSpPr>
        <p:spPr>
          <a:xfrm flipV="1">
            <a:off x="11373676" y="1424481"/>
            <a:ext cx="5329719" cy="216487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4D67848-B7F3-C946-78CC-1A619097C5C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369395" y="1348281"/>
            <a:ext cx="5334000" cy="224064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1974AD6-20E3-C490-8AF1-E84D10D67700}"/>
              </a:ext>
            </a:extLst>
          </p:cNvPr>
          <p:cNvSpPr txBox="1"/>
          <p:nvPr/>
        </p:nvSpPr>
        <p:spPr>
          <a:xfrm>
            <a:off x="9357006" y="3503258"/>
            <a:ext cx="2743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C05332-421A-1650-AC48-56CACC57D25B}"/>
              </a:ext>
            </a:extLst>
          </p:cNvPr>
          <p:cNvSpPr txBox="1"/>
          <p:nvPr/>
        </p:nvSpPr>
        <p:spPr>
          <a:xfrm>
            <a:off x="9601199" y="729122"/>
            <a:ext cx="2743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dp[F-k][E]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DF419398-1DA2-AE0D-53F5-A39B1B0ED080}"/>
                  </a:ext>
                </a:extLst>
              </p14:cNvPr>
              <p14:cNvContentPartPr/>
              <p14:nvPr/>
            </p14:nvContentPartPr>
            <p14:xfrm>
              <a:off x="14087502" y="2452577"/>
              <a:ext cx="32760" cy="504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DF419398-1DA2-AE0D-53F5-A39B1B0ED0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24862" y="2389577"/>
                <a:ext cx="158400" cy="17604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AF90EE-86EB-A14D-0E18-9CA4B78E3425}"/>
              </a:ext>
            </a:extLst>
          </p:cNvPr>
          <p:cNvCxnSpPr>
            <a:cxnSpLocks/>
          </p:cNvCxnSpPr>
          <p:nvPr/>
        </p:nvCxnSpPr>
        <p:spPr>
          <a:xfrm>
            <a:off x="13030200" y="1160937"/>
            <a:ext cx="0" cy="268408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0B37005-0289-FCC9-19F2-6D1587523ADE}"/>
              </a:ext>
            </a:extLst>
          </p:cNvPr>
          <p:cNvSpPr txBox="1"/>
          <p:nvPr/>
        </p:nvSpPr>
        <p:spPr>
          <a:xfrm>
            <a:off x="11582400" y="4028502"/>
            <a:ext cx="6994805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dp[F-mid][E-1]&gt;dp[mid-1][E-1] ——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找右边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D2B816E-16C8-2007-0528-ABC177F43887}"/>
              </a:ext>
            </a:extLst>
          </p:cNvPr>
          <p:cNvSpPr txBox="1"/>
          <p:nvPr/>
        </p:nvSpPr>
        <p:spPr>
          <a:xfrm>
            <a:off x="1596717" y="7443940"/>
            <a:ext cx="857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枚举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1758AB4-B3B7-57DA-203E-6C272987C0B3}"/>
              </a:ext>
            </a:extLst>
          </p:cNvPr>
          <p:cNvCxnSpPr>
            <a:cxnSpLocks/>
          </p:cNvCxnSpPr>
          <p:nvPr/>
        </p:nvCxnSpPr>
        <p:spPr>
          <a:xfrm flipV="1">
            <a:off x="11493449" y="5589063"/>
            <a:ext cx="5329719" cy="216487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F49D029-41FA-F6A0-533B-CDA0C75A434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489168" y="5512863"/>
            <a:ext cx="5334000" cy="224064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C81BE3A-21AE-5DDB-49AE-639A5BF6678D}"/>
                  </a:ext>
                </a:extLst>
              </p14:cNvPr>
              <p14:cNvContentPartPr/>
              <p14:nvPr/>
            </p14:nvContentPartPr>
            <p14:xfrm>
              <a:off x="14207275" y="6617159"/>
              <a:ext cx="32760" cy="504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C81BE3A-21AE-5DDB-49AE-639A5BF667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44635" y="6554159"/>
                <a:ext cx="158400" cy="17604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C3223EDB-AC22-15DF-B709-F60F6BBE1069}"/>
              </a:ext>
            </a:extLst>
          </p:cNvPr>
          <p:cNvSpPr txBox="1"/>
          <p:nvPr/>
        </p:nvSpPr>
        <p:spPr>
          <a:xfrm>
            <a:off x="12801600" y="8196943"/>
            <a:ext cx="679883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dp[F-mid][E-1]&lt;dp[mid-1][E-1]——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找左边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693FBBC-11E7-83B0-0471-D04F282B60C8}"/>
              </a:ext>
            </a:extLst>
          </p:cNvPr>
          <p:cNvCxnSpPr>
            <a:cxnSpLocks/>
          </p:cNvCxnSpPr>
          <p:nvPr/>
        </p:nvCxnSpPr>
        <p:spPr>
          <a:xfrm>
            <a:off x="15316200" y="5399427"/>
            <a:ext cx="0" cy="268408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5618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1" grpId="0"/>
      <p:bldP spid="22" grpId="0"/>
      <p:bldP spid="27" grpId="0"/>
      <p:bldP spid="28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6AB6-9BF0-590D-4E96-3EF47EC3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1576D5-C576-0D6D-FD2D-522CDBC30C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150E41-4587-691A-2AA8-65591696084F}"/>
              </a:ext>
            </a:extLst>
          </p:cNvPr>
          <p:cNvSpPr txBox="1"/>
          <p:nvPr/>
        </p:nvSpPr>
        <p:spPr>
          <a:xfrm>
            <a:off x="457200" y="1525286"/>
            <a:ext cx="8458200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边界情况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—&gt; DP(0,j)=0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en-US" altLang="zh-CN" sz="2000" b="1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DP(i,0)=0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     —&gt; DP(1,j)=1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8AABE6-95C4-50A3-1831-3306B47D03B2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填表过程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0CE11C-1B79-96B8-9AF0-F78B5F3E98BC}"/>
              </a:ext>
            </a:extLst>
          </p:cNvPr>
          <p:cNvSpPr txBox="1"/>
          <p:nvPr/>
        </p:nvSpPr>
        <p:spPr>
          <a:xfrm>
            <a:off x="12629558" y="266437"/>
            <a:ext cx="278138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F=5,E=3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E02BFA-DA63-3821-EC42-FDC9BDB53D55}"/>
              </a:ext>
            </a:extLst>
          </p:cNvPr>
          <p:cNvSpPr txBox="1"/>
          <p:nvPr/>
        </p:nvSpPr>
        <p:spPr>
          <a:xfrm>
            <a:off x="955429" y="9058928"/>
            <a:ext cx="9942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外层鸡蛋数递增，内层楼层递增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保证需要的每个子问题解都有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E36335D-98D4-BCD4-C5A2-2683A5083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470" y="5448300"/>
            <a:ext cx="6244067" cy="3610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5FD4BB-F6C1-8C26-4C1B-6BD6ADBA4F4D}"/>
              </a:ext>
            </a:extLst>
          </p:cNvPr>
          <p:cNvSpPr txBox="1"/>
          <p:nvPr/>
        </p:nvSpPr>
        <p:spPr>
          <a:xfrm>
            <a:off x="1959325" y="5554770"/>
            <a:ext cx="67818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mid&lt;=right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，需要的子问题解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4219F2-4E58-9C8C-E241-F5EF74BE2213}"/>
              </a:ext>
            </a:extLst>
          </p:cNvPr>
          <p:cNvSpPr txBox="1"/>
          <p:nvPr/>
        </p:nvSpPr>
        <p:spPr>
          <a:xfrm>
            <a:off x="457200" y="3637773"/>
            <a:ext cx="8458200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终止条件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left&gt;right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DP[f-mid][e]=DP[mid-1][e-1]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9D4A705-D65F-B545-79B0-28487C79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8215" y="1104900"/>
            <a:ext cx="6244068" cy="36106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512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FCAD0-98CB-25F6-3F9E-94AB08AD3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AFA5D79-663C-D788-40E4-AC27425CD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54" y="4698338"/>
            <a:ext cx="6484278" cy="4963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D8E482-7D5E-66C2-37C7-C47C7E117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37F5FF-1F50-6642-9D5E-58728720C8B6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1763CE-A1CA-BD90-07B1-0F93E6365FAE}"/>
              </a:ext>
            </a:extLst>
          </p:cNvPr>
          <p:cNvSpPr txBox="1"/>
          <p:nvPr/>
        </p:nvSpPr>
        <p:spPr>
          <a:xfrm>
            <a:off x="3673193" y="1368028"/>
            <a:ext cx="3962400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外层循环：鸡蛋数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内存循环：楼层数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二分查找：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04DF3B3-C8FE-C477-B663-D6AD45FA9D5F}"/>
              </a:ext>
            </a:extLst>
          </p:cNvPr>
          <p:cNvCxnSpPr>
            <a:cxnSpLocks/>
          </p:cNvCxnSpPr>
          <p:nvPr/>
        </p:nvCxnSpPr>
        <p:spPr>
          <a:xfrm>
            <a:off x="8168993" y="2303431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ECB535-C872-70F6-1201-097E04C0115D}"/>
                  </a:ext>
                </a:extLst>
              </p:cNvPr>
              <p:cNvSpPr txBox="1"/>
              <p:nvPr/>
            </p:nvSpPr>
            <p:spPr>
              <a:xfrm>
                <a:off x="10515600" y="1514954"/>
                <a:ext cx="5626139" cy="66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𝑲𝑵𝒍𝒐𝒈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ECB535-C872-70F6-1201-097E04C0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1514954"/>
                <a:ext cx="5626139" cy="662554"/>
              </a:xfrm>
              <a:prstGeom prst="rect">
                <a:avLst/>
              </a:prstGeom>
              <a:blipFill>
                <a:blip r:embed="rId6"/>
                <a:stretch>
                  <a:fillRect l="-2167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A3D00A44-B158-7151-B54B-9E53CE6741AF}"/>
              </a:ext>
            </a:extLst>
          </p:cNvPr>
          <p:cNvSpPr txBox="1"/>
          <p:nvPr/>
        </p:nvSpPr>
        <p:spPr>
          <a:xfrm>
            <a:off x="1436621" y="3828863"/>
            <a:ext cx="40230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=30   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D870F0-DB8F-46DC-6664-ADE29BDE7421}"/>
              </a:ext>
            </a:extLst>
          </p:cNvPr>
          <p:cNvSpPr txBox="1"/>
          <p:nvPr/>
        </p:nvSpPr>
        <p:spPr>
          <a:xfrm>
            <a:off x="8473866" y="3828862"/>
            <a:ext cx="368512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固定楼层数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=10000 O(n)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9A5B05-F431-FC31-7199-B569DE7108C7}"/>
              </a:ext>
            </a:extLst>
          </p:cNvPr>
          <p:cNvSpPr txBox="1"/>
          <p:nvPr/>
        </p:nvSpPr>
        <p:spPr>
          <a:xfrm>
            <a:off x="14859000" y="3828861"/>
            <a:ext cx="28398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内的最大规模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1F6DD6-0255-AC81-9186-BACEB3087E29}"/>
                  </a:ext>
                </a:extLst>
              </p:cNvPr>
              <p:cNvSpPr txBox="1"/>
              <p:nvPr/>
            </p:nvSpPr>
            <p:spPr>
              <a:xfrm>
                <a:off x="10520737" y="2345635"/>
                <a:ext cx="3962400" cy="672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1F6DD6-0255-AC81-9186-BACEB3087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737" y="2345635"/>
                <a:ext cx="3962400" cy="672428"/>
              </a:xfrm>
              <a:prstGeom prst="rect">
                <a:avLst/>
              </a:prstGeom>
              <a:blipFill>
                <a:blip r:embed="rId8"/>
                <a:stretch>
                  <a:fillRect l="-3231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B8D536F-900A-9327-EF2E-2603F72C7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600" y="4409918"/>
            <a:ext cx="6882128" cy="52675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151CF3-7986-A97A-FC9C-14B908DB45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6286" y="4755624"/>
            <a:ext cx="2471363" cy="4350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37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UzNTFhZTBmNmI0ZTQ2NjVhODlmNzAzZWRkMzFh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96D19"/>
      </a:accent1>
      <a:accent2>
        <a:srgbClr val="FBAE46"/>
      </a:accent2>
      <a:accent3>
        <a:srgbClr val="FFC000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800080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headEnd type="none" w="med" len="med"/>
          <a:tailEnd type="arrow" w="med" len="med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7591</TotalTime>
  <Words>2299</Words>
  <Application>Microsoft Office PowerPoint</Application>
  <PresentationFormat>自定义</PresentationFormat>
  <Paragraphs>247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Calibri</vt:lpstr>
      <vt:lpstr>Cambria Math</vt:lpstr>
      <vt:lpstr>微软雅黑</vt:lpstr>
      <vt:lpstr>微软雅黑</vt:lpstr>
      <vt:lpstr>等线</vt:lpstr>
      <vt:lpstr>字由点字倔强黑</vt:lpstr>
      <vt:lpstr>Times New Roman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深圳大学光影篇</dc:title>
  <dc:creator>林笑笑</dc:creator>
  <cp:lastModifiedBy>Wenjun Lee</cp:lastModifiedBy>
  <cp:revision>89</cp:revision>
  <dcterms:created xsi:type="dcterms:W3CDTF">2006-08-16T00:00:00Z</dcterms:created>
  <dcterms:modified xsi:type="dcterms:W3CDTF">2025-05-16T14:45:26Z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40939BE98ADF48FD9CC59B72602D8BBC_12</vt:lpwstr>
  </property>
  <property fmtid="{D5CDD505-2E9C-101B-9397-08002B2CF9AE}" pid="3" name="KSOProductBuildVer">
    <vt:lpwstr>2052-12.1.0.17827</vt:lpwstr>
  </property>
</Properties>
</file>